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BAFCAC-9004-4998-A507-BB553694B132}" type="datetimeFigureOut">
              <a:rPr lang="el-GR" smtClean="0"/>
              <a:pPr/>
              <a:t>13/10/2019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7C4A8A-9F13-4B0C-B797-D3EFBE2395C9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55576" y="98072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ΜΟΝΑΔΕΣ ΕΙΣΟΔΟΥ</a:t>
            </a:r>
            <a:endParaRPr lang="el-GR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2843808" y="980728"/>
            <a:ext cx="38884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ΚΕΝΤΡΙΚΗ ΜΟΝΑΔΑ ΕΠΕΞΕΡΓΑΣΙΑΣ</a:t>
            </a:r>
            <a:endParaRPr lang="el-GR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7020272" y="980728"/>
            <a:ext cx="172819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ΜΟΝΑΔΕΣ ΕΞΟΔΟΥ</a:t>
            </a:r>
            <a:endParaRPr lang="el-GR" b="1" dirty="0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2915816" y="2348880"/>
            <a:ext cx="144016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Προσωρινή Μνήμη</a:t>
            </a:r>
          </a:p>
          <a:p>
            <a:pPr algn="ctr"/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RAM)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572000" y="2348880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Μόνιμη αποθήκευση</a:t>
            </a:r>
          </a:p>
          <a:p>
            <a:pPr algn="ctr"/>
            <a:r>
              <a:rPr lang="el-GR" dirty="0" smtClean="0">
                <a:solidFill>
                  <a:schemeClr val="tx1">
                    <a:lumMod val="75000"/>
                  </a:schemeClr>
                </a:solidFill>
              </a:rPr>
              <a:t>Σκληρός Δίσκος (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HDD)</a:t>
            </a:r>
            <a:endParaRPr lang="el-GR" dirty="0">
              <a:solidFill>
                <a:schemeClr val="tx1">
                  <a:lumMod val="75000"/>
                </a:schemeClr>
              </a:solidFill>
            </a:endParaRPr>
          </a:p>
        </p:txBody>
      </p:sp>
      <p:cxnSp>
        <p:nvCxnSpPr>
          <p:cNvPr id="11" name="10 - Ευθύγραμμο βέλος σύνδεσης"/>
          <p:cNvCxnSpPr>
            <a:stCxn id="4" idx="3"/>
            <a:endCxn id="5" idx="1"/>
          </p:cNvCxnSpPr>
          <p:nvPr/>
        </p:nvCxnSpPr>
        <p:spPr>
          <a:xfrm>
            <a:off x="2483768" y="1484784"/>
            <a:ext cx="36004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6660232" y="1484784"/>
            <a:ext cx="36004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>
            <a:off x="3563888" y="1988840"/>
            <a:ext cx="0" cy="3516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/>
          <p:nvPr/>
        </p:nvCxnSpPr>
        <p:spPr>
          <a:xfrm>
            <a:off x="5436096" y="1988840"/>
            <a:ext cx="0" cy="3516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flipH="1" flipV="1">
            <a:off x="5580112" y="1988840"/>
            <a:ext cx="8384" cy="3684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flipH="1" flipV="1">
            <a:off x="3707904" y="1988840"/>
            <a:ext cx="8384" cy="36842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- TextBox"/>
          <p:cNvSpPr txBox="1"/>
          <p:nvPr/>
        </p:nvSpPr>
        <p:spPr>
          <a:xfrm>
            <a:off x="395536" y="21328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Πληκτρολόγιο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7308304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Οθόνη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1907704" y="188640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Διάγραμμα υλικού. 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Μονάδες εισόδου-εξόδου, μνήμη</a:t>
            </a:r>
            <a:r>
              <a:rPr lang="el-GR" b="1" dirty="0" smtClean="0">
                <a:solidFill>
                  <a:srgbClr val="FFC000"/>
                </a:solidFill>
              </a:rPr>
              <a:t>.</a:t>
            </a:r>
            <a:endParaRPr lang="el-GR" b="1" dirty="0">
              <a:solidFill>
                <a:srgbClr val="FFC000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395536" y="27089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Ποντίκι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395536" y="32129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Σαρωτής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395536" y="37890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Μικρόφωνο</a:t>
            </a:r>
          </a:p>
        </p:txBody>
      </p:sp>
      <p:sp>
        <p:nvSpPr>
          <p:cNvPr id="26" name="25 - TextBox"/>
          <p:cNvSpPr txBox="1"/>
          <p:nvPr/>
        </p:nvSpPr>
        <p:spPr>
          <a:xfrm>
            <a:off x="395536" y="4365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Κάμερα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7308304" y="26369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Εκτυπωτής</a:t>
            </a:r>
          </a:p>
        </p:txBody>
      </p:sp>
      <p:sp>
        <p:nvSpPr>
          <p:cNvPr id="28" name="27 - TextBox"/>
          <p:cNvSpPr txBox="1"/>
          <p:nvPr/>
        </p:nvSpPr>
        <p:spPr>
          <a:xfrm>
            <a:off x="7308304" y="306896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Ηχεία</a:t>
            </a:r>
            <a:endParaRPr lang="el-GR" dirty="0">
              <a:solidFill>
                <a:srgbClr val="FFFF00"/>
              </a:solidFill>
            </a:endParaRPr>
          </a:p>
        </p:txBody>
      </p:sp>
      <p:pic>
        <p:nvPicPr>
          <p:cNvPr id="30" name="29 - Εικόνα"/>
          <p:cNvPicPr/>
          <p:nvPr/>
        </p:nvPicPr>
        <p:blipFill>
          <a:blip r:embed="rId2" cstate="print"/>
          <a:srcRect l="32320" t="57437" r="60775" b="27567"/>
          <a:stretch>
            <a:fillRect/>
          </a:stretch>
        </p:blipFill>
        <p:spPr bwMode="auto">
          <a:xfrm>
            <a:off x="1979712" y="3645024"/>
            <a:ext cx="6480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28 - Εικόνα"/>
          <p:cNvPicPr/>
          <p:nvPr/>
        </p:nvPicPr>
        <p:blipFill>
          <a:blip r:embed="rId3" cstate="print"/>
          <a:srcRect l="6635" t="2487" r="17862" b="54085"/>
          <a:stretch>
            <a:fillRect/>
          </a:stretch>
        </p:blipFill>
        <p:spPr bwMode="auto">
          <a:xfrm>
            <a:off x="1979712" y="2204864"/>
            <a:ext cx="67315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30 - Εικόνα"/>
          <p:cNvPicPr/>
          <p:nvPr/>
        </p:nvPicPr>
        <p:blipFill>
          <a:blip r:embed="rId2" cstate="print"/>
          <a:srcRect l="56372" t="19570" r="38590" b="69373"/>
          <a:stretch>
            <a:fillRect/>
          </a:stretch>
        </p:blipFill>
        <p:spPr bwMode="auto">
          <a:xfrm>
            <a:off x="1979712" y="4293096"/>
            <a:ext cx="648072" cy="74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- Εικόνα"/>
          <p:cNvPicPr/>
          <p:nvPr/>
        </p:nvPicPr>
        <p:blipFill>
          <a:blip r:embed="rId4" cstate="print"/>
          <a:srcRect t="26873" b="49871"/>
          <a:stretch>
            <a:fillRect/>
          </a:stretch>
        </p:blipFill>
        <p:spPr bwMode="auto">
          <a:xfrm>
            <a:off x="5292080" y="3573016"/>
            <a:ext cx="933851" cy="8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32 - Εικόνα"/>
          <p:cNvPicPr/>
          <p:nvPr/>
        </p:nvPicPr>
        <p:blipFill>
          <a:blip r:embed="rId3" cstate="print"/>
          <a:srcRect t="46080" b="5787"/>
          <a:stretch>
            <a:fillRect/>
          </a:stretch>
        </p:blipFill>
        <p:spPr bwMode="auto">
          <a:xfrm>
            <a:off x="7380312" y="3501008"/>
            <a:ext cx="10215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- Εικόνα"/>
          <p:cNvPicPr/>
          <p:nvPr/>
        </p:nvPicPr>
        <p:blipFill>
          <a:blip r:embed="rId5" cstate="print"/>
          <a:srcRect b="44190"/>
          <a:stretch>
            <a:fillRect/>
          </a:stretch>
        </p:blipFill>
        <p:spPr bwMode="auto">
          <a:xfrm>
            <a:off x="7380312" y="4941168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cdn.eteknix.com/wp-content/uploads/2011/11/RA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3573016"/>
            <a:ext cx="1116610" cy="853878"/>
          </a:xfrm>
          <a:prstGeom prst="rect">
            <a:avLst/>
          </a:prstGeom>
          <a:noFill/>
        </p:spPr>
      </p:pic>
      <p:sp>
        <p:nvSpPr>
          <p:cNvPr id="35" name="34 - Στρογγυλεμένο ορθογώνιο"/>
          <p:cNvSpPr/>
          <p:nvPr/>
        </p:nvSpPr>
        <p:spPr>
          <a:xfrm>
            <a:off x="3779912" y="5157192"/>
            <a:ext cx="266429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Περιφερειακή Μνήμη </a:t>
            </a:r>
          </a:p>
          <a:p>
            <a:pPr algn="ctr"/>
            <a:endParaRPr lang="en-US" dirty="0" smtClean="0"/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USB Stick,</a:t>
            </a:r>
          </a:p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CD, DVD</a:t>
            </a:r>
          </a:p>
          <a:p>
            <a:r>
              <a:rPr lang="el-GR" sz="2000" dirty="0" err="1" smtClean="0">
                <a:solidFill>
                  <a:schemeClr val="tx1">
                    <a:lumMod val="75000"/>
                  </a:schemeClr>
                </a:solidFill>
              </a:rPr>
              <a:t>Εξωτερ</a:t>
            </a:r>
            <a:r>
              <a:rPr lang="el-GR" sz="2000" dirty="0" smtClean="0">
                <a:solidFill>
                  <a:schemeClr val="tx1">
                    <a:lumMod val="75000"/>
                  </a:schemeClr>
                </a:solidFill>
              </a:rPr>
              <a:t>. Σ. Δίσκος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l-GR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6" name="35 - Ορθογώνιο"/>
          <p:cNvSpPr/>
          <p:nvPr/>
        </p:nvSpPr>
        <p:spPr>
          <a:xfrm>
            <a:off x="323528" y="5157192"/>
            <a:ext cx="2520280" cy="1700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l-GR" dirty="0" smtClean="0"/>
              <a:t>Εισόδου και Εξόδου.</a:t>
            </a:r>
          </a:p>
          <a:p>
            <a:r>
              <a:rPr lang="el-GR" sz="1600" dirty="0" smtClean="0">
                <a:solidFill>
                  <a:srgbClr val="FFFF00"/>
                </a:solidFill>
              </a:rPr>
              <a:t>Οθόνη αφής</a:t>
            </a:r>
            <a:endParaRPr lang="en-US" sz="1600" dirty="0" smtClean="0">
              <a:solidFill>
                <a:srgbClr val="FFFF00"/>
              </a:solidFill>
            </a:endParaRPr>
          </a:p>
          <a:p>
            <a:endParaRPr lang="el-GR" sz="1600" dirty="0" smtClean="0">
              <a:solidFill>
                <a:srgbClr val="FFFF00"/>
              </a:solidFill>
            </a:endParaRPr>
          </a:p>
          <a:p>
            <a:r>
              <a:rPr lang="el-GR" sz="1600" dirty="0" err="1" smtClean="0">
                <a:solidFill>
                  <a:srgbClr val="FFFF00"/>
                </a:solidFill>
              </a:rPr>
              <a:t>Πολυμηχάνημα</a:t>
            </a:r>
            <a:endParaRPr lang="en-US" sz="1600" dirty="0" smtClean="0">
              <a:solidFill>
                <a:srgbClr val="FFFF00"/>
              </a:solidFill>
            </a:endParaRPr>
          </a:p>
          <a:p>
            <a:endParaRPr lang="el-GR" sz="1600" dirty="0" smtClean="0">
              <a:solidFill>
                <a:srgbClr val="FFFF00"/>
              </a:solidFill>
            </a:endParaRPr>
          </a:p>
          <a:p>
            <a:r>
              <a:rPr lang="en-US" sz="1600" dirty="0" smtClean="0">
                <a:solidFill>
                  <a:srgbClr val="FFFF00"/>
                </a:solidFill>
              </a:rPr>
              <a:t>Router-Modem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  <p:bldP spid="7" grpId="0" animBg="1"/>
      <p:bldP spid="9" grpId="0" animBg="1"/>
      <p:bldP spid="21" grpId="0"/>
      <p:bldP spid="22" grpId="0"/>
      <p:bldP spid="18" grpId="0"/>
      <p:bldP spid="23" grpId="0"/>
      <p:bldP spid="25" grpId="0"/>
      <p:bldP spid="26" grpId="0"/>
      <p:bldP spid="27" grpId="0"/>
      <p:bldP spid="28" grpId="0"/>
      <p:bldP spid="35" grpId="0" animBg="1"/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56</Words>
  <Application>Microsoft Office PowerPoint</Application>
  <PresentationFormat>Προβολή στην οθόνη (4:3)</PresentationFormat>
  <Paragraphs>28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Ροή</vt:lpstr>
      <vt:lpstr>Διαφάνεια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Petros</dc:creator>
  <cp:lastModifiedBy>Microsoft</cp:lastModifiedBy>
  <cp:revision>19</cp:revision>
  <dcterms:created xsi:type="dcterms:W3CDTF">2013-09-07T21:10:33Z</dcterms:created>
  <dcterms:modified xsi:type="dcterms:W3CDTF">2019-10-13T12:47:13Z</dcterms:modified>
</cp:coreProperties>
</file>