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41AF"/>
    <a:srgbClr val="00FFFF"/>
    <a:srgbClr val="9900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81" d="100"/>
          <a:sy n="81" d="100"/>
        </p:scale>
        <p:origin x="-420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A65B-4F0E-4E6E-948D-E16325F3723C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F0411-454B-45AB-B8C8-E9660CAB06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F0411-454B-45AB-B8C8-E9660CAB064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F0411-454B-45AB-B8C8-E9660CAB064B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672597C-0D09-4F8C-B58B-F0B0F21782D2}" type="datetimeFigureOut">
              <a:rPr lang="el-GR" smtClean="0"/>
              <a:pPr/>
              <a:t>14/5/2014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A01F6A-4EF2-48C8-8E8D-F6055D881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572000" y="1772816"/>
            <a:ext cx="4572000" cy="2304256"/>
          </a:xfrm>
          <a:prstGeom prst="foldedCorner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Wave2">
              <a:avLst>
                <a:gd name="adj1" fmla="val 12500"/>
                <a:gd name="adj2" fmla="val 269"/>
              </a:avLst>
            </a:prstTxWarp>
          </a:bodyPr>
          <a:lstStyle/>
          <a:p>
            <a:pPr algn="l"/>
            <a: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  <a:t/>
            </a:r>
            <a:b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  <a:t/>
            </a:r>
            <a:b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  <a:t>Δημητρα </a:t>
            </a:r>
            <a:r>
              <a:rPr lang="el-GR" sz="3200" dirty="0" smtClean="0">
                <a:blipFill>
                  <a:blip r:embed="rId3"/>
                  <a:tile tx="0" ty="0" sx="100000" sy="100000" flip="none" algn="tl"/>
                </a:blipFill>
                <a:sym typeface="Symbol"/>
              </a:rPr>
              <a:t></a:t>
            </a:r>
            <a: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  <a:t> μανιφαβα</a:t>
            </a:r>
            <a:b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el-GR" sz="3200" dirty="0" smtClean="0">
                <a:blipFill>
                  <a:blip r:embed="rId3"/>
                  <a:tile tx="0" ty="0" sx="100000" sy="100000" flip="none" algn="tl"/>
                </a:blipFill>
                <a:sym typeface="Symbol"/>
              </a:rPr>
              <a:t>  </a:t>
            </a:r>
            <a: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  <a:t>Νικολετα </a:t>
            </a:r>
            <a:r>
              <a:rPr lang="el-GR" sz="3200" dirty="0" smtClean="0">
                <a:blipFill>
                  <a:blip r:embed="rId3"/>
                  <a:tile tx="0" ty="0" sx="100000" sy="100000" flip="none" algn="tl"/>
                </a:blipFill>
                <a:sym typeface="Symbol"/>
              </a:rPr>
              <a:t></a:t>
            </a:r>
            <a: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  <a:t> καρελου</a:t>
            </a:r>
            <a:br>
              <a:rPr lang="el-GR" sz="3200" dirty="0" smtClean="0">
                <a:blipFill>
                  <a:blip r:embed="rId3"/>
                  <a:tile tx="0" ty="0" sx="100000" sy="100000" flip="none" algn="tl"/>
                </a:blipFill>
              </a:rPr>
            </a:br>
            <a:endParaRPr lang="el-GR" sz="32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026" name="Picture 2" descr="C:\Users\john\Desktop\!!!Εικόνες Παλιά Επαγγέλματα\IMG_0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4464496" cy="4104456"/>
          </a:xfrm>
          <a:prstGeom prst="rect">
            <a:avLst/>
          </a:prstGeom>
          <a:ln w="38100" cap="sq">
            <a:solidFill>
              <a:srgbClr val="9F41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1691680" y="116632"/>
            <a:ext cx="5328592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F41A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ΠΑΛΙΑ ΕΠΑΓΓΕΛΜΑΤΑ     </a:t>
            </a:r>
          </a:p>
          <a:p>
            <a:pPr algn="r"/>
            <a:endParaRPr lang="el-G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3968" y="332656"/>
            <a:ext cx="3324204" cy="1023392"/>
          </a:xfrm>
        </p:spPr>
        <p:txBody>
          <a:bodyPr/>
          <a:lstStyle/>
          <a:p>
            <a:r>
              <a:rPr lang="el-GR" dirty="0" smtClean="0"/>
              <a:t>               Υφαντρα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type="subTitle" idx="1"/>
          </p:nvPr>
        </p:nvSpPr>
        <p:spPr>
          <a:xfrm>
            <a:off x="4139952" y="2348880"/>
            <a:ext cx="4185252" cy="3096344"/>
          </a:xfrm>
        </p:spPr>
        <p:txBody>
          <a:bodyPr>
            <a:noAutofit/>
          </a:bodyPr>
          <a:lstStyle/>
          <a:p>
            <a:r>
              <a:rPr lang="el-GR" sz="1600" dirty="0" smtClean="0"/>
              <a:t>Υφάντρες ονομάζονταν οι γυναίκες που ύφαιναν τα νήματα του αργαλειού, αλλά και τα υφαντά υφάσματα στον αργαλειό. Η τέχνη της υφαντουργίας ήταν ιδιαίτερα ανεπτυγμένη στο Β. Αιγαίο από τα μέσα του 18ου έως τις αρχές του 20ου αιώνα. Όπως φαίνεται μεγάλο ρόλο στην ανάπτυξή της έπαιξε ο καθιερωμένος θεσμός της προίκας, που επέβαλε στις νέες κοπέλες να ετοιμάσουν μόνες τους τα «προικιά» τους.</a:t>
            </a:r>
            <a:endParaRPr lang="el-GR" sz="1600" dirty="0"/>
          </a:p>
        </p:txBody>
      </p:sp>
      <p:pic>
        <p:nvPicPr>
          <p:cNvPr id="1025" name="Picture 1" descr="C:\Users\john\Desktop\!!!Εικόνες Παλιά Επαγγέλματα\IMG_0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779912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1520" y="6669360"/>
            <a:ext cx="216024" cy="18864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464472" y="2060848"/>
            <a:ext cx="4679528" cy="3384376"/>
          </a:xfrm>
        </p:spPr>
        <p:txBody>
          <a:bodyPr>
            <a:normAutofit/>
          </a:bodyPr>
          <a:lstStyle/>
          <a:p>
            <a:pPr lvl="0" algn="l"/>
            <a:r>
              <a:rPr lang="el-G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Εργαλεία: κανάτια ,κάρο , άμαξα, μικρή δεξαμενή .</a:t>
            </a:r>
          </a:p>
          <a:p>
            <a:pPr lvl="0" algn="l"/>
            <a:endParaRPr lang="el-GR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  <a:cs typeface="+mj-cs"/>
            </a:endParaRPr>
          </a:p>
          <a:p>
            <a:pPr lvl="0" algn="l"/>
            <a:endParaRPr lang="el-GR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  <a:cs typeface="+mj-cs"/>
            </a:endParaRPr>
          </a:p>
          <a:p>
            <a:pPr lvl="0" algn="l"/>
            <a:r>
              <a:rPr lang="el-G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Χώρος : Δρόμους ,στενά ,πλατείες.</a:t>
            </a:r>
          </a:p>
        </p:txBody>
      </p:sp>
      <p:sp>
        <p:nvSpPr>
          <p:cNvPr id="1028" name="AutoShape 4" descr="data:image/jpeg;base64,/9j/4AAQSkZJRgABAQAAAQABAAD/2wCEAAkGBxQTEhUUExQWFhUXGCIYGBgYGB0bHhoaHhwgGhgdGBoaHiggGx4lGxgdITEhJSkrLi8uGh8zODMsNygtLisBCgoKDg0OGxAQGy0kICUsNCwsLCwsLCwsNCwsLCwsLCwsLCwsLCwsLCwsLCwsLCwsLCwsLCwsLCwsLCwsLCwsLP/AABEIALwBDAMBIgACEQEDEQH/xAAbAAACAwEBAQAAAAAAAAAAAAAFBgIDBAcBAP/EAEsQAAECAwQGBQYLBQgCAwAAAAECEQADIQQSMUEFIlFhcfAGE4GRoTJUsbPB0RQVNEJSc3ST0+HxIyQzYpQHFkRTcoKSwkPSorLi/8QAGAEAAwEBAAAAAAAAAAAAAAAAAAECAwT/xAAtEQACAgAFAQgCAwADAAAAAAAAAQIRAxIhQVExEyJhcYGRocEE4TJC8BQj0f/aAAwDAQACEQMRAD8AYtAaFFqE+ZMtFqChapyAEWhaQEpWboCXpi0EVdEpY/xNt/qpkedDP4Np+2T82/8AJvg7MJDYtt5xjkSw44eZror6eB2SlLM0nuL6Oi0s/wCIttMf3pcSHRSV5zbf6pcak6UdIJSam6QMjv2FintO0ROZbqsxoopoKgvdCm+jQ13b4wf5X4y49h/9nL9zGnonKP8Aibb/AFUyPv7pyvOLb/UzI0fGJIDOScNWh1imnYm9wxiKbQp1MTdURcLOCSn/ANg3EhoiX5n462W+26rTp4/DHWJyyk9FJXnNt/qZkenonK85tv8AVLi+RpAm4GUAoPrDjR8jTKJqt5BUwJZ8q0IHiVGv8pjR/kfjpJutfAVYnL9zD/daXT95tlcP3pdYs/ujL85tv9Uv3wRstpvJB21jSJox8WjpUYcL2JcprdgY9EZXnNt/qlxL+50vzm2/1UyNtq0gEA1BhcnaTmrWAlRTrVZsAzljx8coiTw4/wBUVHtHuFh0Plec23+qXEB0Rl+c22uH70usW9bNlyVEqvEKFWy7t4DRus2kQpIGCmHoeKSw+ES3PkBzejUtKkg2i2i8SH+FTGYZxXb9AS5YJ6+2qYP8qX4+PdGzSdrmKUECU1xN8qJBY1S5YsDmA7wvHS7hQWWFT6XHie2MZygtKXsaRU3rfyGpPRqWqotFsYFvlUzZx2079kQRoCQVLT8JtuoHJ+FTI+0fbiE6qgUqYlvmk4prsDbGfOPV6UCllKKlhexA7+ChX3VdwrovYXf5Z7/dyUxafbjdx/el0q2ZiyX0Ykl/3m20D0tUzf7oyzbeVIugHsdzmdz1G6NeiLTdkKILu3beGwbXeGnBvovYHmS6sjK6MylFhaLb/VLi6Z0Rlj/E23Dzpfviuw6UCZgdiCW7SwdmfPxygsu2cMXNaACvZSKj2bXRexLc0+rAyujUkED4TbP6qZgcO/0Rll6IkEEm020MWP72vvhhtVoCQSaAMHCcSpgMmZyBCdbJwUWllOw1upBBNS5p7+6IxHGOy9ioZnuwpK0DKP8A57bVQA/epmbB/GNc7orKSHNptvD4UuMlitoTUElIoCBqmpyNSAN2WUbbZpQdRQkslSlO9QC5JbBwPHZDi4Vql7A899WZrX0ZRLDqtFsb7VMww9vhFU/QclMozBPtpZnHwpfa20h4X5fSMklKXKSoPexoaUGABajkcKmD6rQpMtbm6FBrqkXwo5ZgjcQcTnE5ovZeyKqS3+TZO6JywEkWi2kE+dLwOBilfR6SLx+EW1kln+FLY4PV8A/gYnoHS6l2dKSLxQbqi+CcAwzbB9jY1iA0qhGqHmEgC6lOZLsOzLhWLvDq6XsT3+X7kx0Ylk0tFtI2/Cl7xhxEWJ6Kyj/ibazO/wAKmZN74usWkj1RSQ0wCjkdnZV+HfGGXbylC0LUNZJIIO0P+QpgILhwvYXf5ZZYOjUqYSBaLaGr8qXhk8KelUqk2m0SkzZqky1pCb8xSyxlIUak/SUT2wVtmkZkhEpUqaUrWsJULoJu1d7wOYFfTkN6S/LrX9Yn1MuDDyuS0G71t/60NnQ7+FaPtk/1kGZiDUMeFK+7tgF0RP7O0bfhk/1nogwpy5djti4PuryIn/J+ZRPlS0pSpgCC4LsH9BwwjNZrEgBglya1xf0R5pBSjqitCCKYkMgk5M5U+0CMq55UFXXYKN1V0GjpDAPWgNf5so4p40lNrJ5eXj6/HiaJadTX8HQQ7AgxGZYkO5QN35xlXamKU3TecKISlLJSVKVdvOKgXMsH20sscxRWCcABeoAVNiWwwLDgOEEPyJTTeRjcWtzSLILwbVAqAM8q7Y8NlSQWSnfzz6IxBawCGL1FQBUqcEVoAkME7X3xYFqUs0AAJIdI26oYHINXHGKhiPNWSuv+9QafISSQGAo0TtM66j2xmRNF7Btpi5SHbEjjHVehm0ApllmLULwzrj2CmNK9m+K7GkdfKluWUm92AkD0Q1Wy6kOlnq4PjAK1LlqnIu33QkB2KfKIKcQGDO3ZsMZSw1FlxnZHTloWgS04pUtV7vBG7fs4RVMtqEMZagzMoqPk1qaj9Wq8S6SSZiZZXMmpCEBgGIdRoWrgxx47IW9B2y5Mvg4hjm76oLbiX7N7xM5VIqKtE+kXSA31mWVYXCTRyxBJdi9U0gDJtXWOFFs+OLse184L6ftSrSUIlIDAXjd1iVqdyojHDHY2MDrPosC9fJLPRGwCpUTQBgd9ThESpspB6yWhSUgOGVdLu7BRoDvo7b90ZtH20krmJ8lbDAZGjb9YU3tGu2zUy2qyQBiNtC5Zno9P/lGezy1IlpSkkuoqRR2AJUHDOahu7CEMku1m4ogB7jUyBa6AOBoM72FY3I0mEoSXDkkKD5odJqf9IHfAzSFnIlBI1aBWADlJc+18K7YEqtgUFApoo0rgc8M/RugtoKsO6Nn9ZMSCQwLkPRwMPAQTNvImKvHBq5PgX7tvphNkTylQKQSq8zB2Id2LZHZ6YM2iYHofJY4ggg0c8K+ODNCTpA1Y0S7aLoAwUnBjrbcnDl27WhKtcoyS4dr9QdxoaY7coJ2K1BQCmKrwKRkWAU44uCRTLPGMckNOmpUbwBASf5Wop72N27uJzEVJ2JKiywWskuR5JZhjlTu5DxttltKZJSKpQkBRKXDKLYGhLnA0LCKbGNWgAANEoLOoVJKsVE6uxtmcEpOjjMTMTeABSMQlQAWSX1tihjiNuUKKewNib0YQOv1kX0kXQDxxIDB2B9ENdulLJCQAk/RWSA3FiQ2VNkW6C0KiWVhUsLUpVCcUMl6DOqki82MZ5tnIv+VfUDRr1KtiXOZ2cYppiT1BmiZjG0BYUClJKAhV96MajEYFxk+MbtF2tCUC+oApq7YuHDdr9zUirRWhp3WAhYlrfHEvUCgqTjXeaxvOjQsmYoftE6pS1AoZnfdI1csYSTG2ZRbypYKErKRRajSpaldlKDCgbM3z7y56boT5IUMgKV/PgIkEBwkjaosWBLU7KNV6tH1lKOqTUAksSTrXRWhPc+16wgLbZZUrnSwVX9YEnY2INTWsDOkvy61/WJ9TLg9ZkFwraRTBi+tluJLt41A9Jfl1r+sT6mXHRg/yM5fX2g3oKZdlz/tc/wBZBqXPN0DItjxeAOiR+ynfbJ/rOfeIMSWCA9ABUnZzyYUXovJBJavzLbbbQBfJcOAzPUuwHG6YzqUySSAAAVEAglnqwcPUNxDbopmaxdKxQi6BUApU4xOL7eGAaKVWNRoFC8xFEJe7eC2SW+k3bvrHLL/ktvLXXfj/AN68jSjRpCv2jJSKipcVIYFO4hSgKnMbYnKmvg3hufizgbs4ydUrImpfyBql3fcXOPDYG+MohaACwSCXugOb180FAHCabuMSn+TFVo/f5/Q2kaTNGtQULVbIhJNTgFUeLQsBTFga1cZEpNa4ENGWXo9Y+caZ3QH1isCgYC8SW9gEWSrKRrO1T81i1Sw2OSo73jXD7dNZqoTym+4DgdbLCvfFiUtV33RWheDHnujTLl0jsRkwVbtISZE0TJq2u5DEkjBs9vZugeelUmaq6kFJKnqCLzYMxxbJ8cIlp7QnXTEBVEhTqAwLgsl8qs5bPAQC0/otDSmsyJarwvKlzAQ14hjgSSEklXiYxlKSs0STo96QK6yWAGprM7ZAEiuLJf8AWF3R9nmhCwyrt0OrBnLsFNnUdhOUMExAQhUxYBusneBg1Mn7q4RKfaurkiW4uljTbUjbnWp74xs1oyfCOqSEipJFAHY0wB3sa1JJ2R9ITMXflSxigFb4+USBedq36ZGJORrMDg2xr14NTHYcnThjFehrYevAKCsTSl1JoQGIwFCQK72eBagzXOSVlKFC9euoDkmrpCi+IoeNYYdLITJKHu3QRnUEkB9mCqBsi2QgjZ5EqSKqcvrEk5YezDZlAibodauuKGBUp3LqckKvauRdq8MY1yUvEzzWxUtmlusWSoJbXBAqGNA2RNR3VMBp63NPpP4DPndjBvTnR6ZKAVqkKeibwZsQp/f3QEky3Cjns48+OcZtUy1qjdodAKnpqDPaXJfaEhJ8I2T5Llcx6K1SARgAzjN3Jyq5Z2gTLmqR5OYZt9cezkQ0IYScGZJBG9TEq25FmGEIYPkLMhRJ10bMGUEHFi3lNxBGcCZNtYCgdT3iXzJI9nY0E7OqZdHWMUqSQBg2oRhvpX+bHKBq7JcUxCrpulL0JBqCAcXYwAPGgNGlciSoVTeUVOHoVEti7OACcdwaCuibOpC56VILM6VXWCw1QMDRwGO1nxivohJTJsqVLUEhRK9c3Wf/AFNu7xWJzuldnTNYzApLMSkPVn2OQ1Kbd0dEVFJNmMm22kQ6O21ayh2JZYUcybsshWALFRVucjsHaRlqCyVEghV4GlUuzE5VbZia0jDZdOy5M2cuRLUq+QEJIu5bHwKicqVwiy0WiZNZc+6DepLSkpvMDdvOX+caGppRozck40Wk7sIy7MFC8VBIBa8TUF6GuADNl4xhmz7xUhM1wTUuaggh6bgwL5jGNSRLWh1AEAGjswwyqx9hgPadGglwUsmqgnEDcWL4YHPPKJfgNFU5BZIAdmJUTQp3Da4d3zxDCJTPLQpjT5oaoHk4nIsSPZHqZCiFKKQnIAu+VPRXYIoRYlXLxA3VbVcOzZAAU/WMyw7YrUbyAVAgNUDMkCr0AfvphArpL8utf1ifUy402CXdkpBIClTUh8yAXPAEuBtbHKM3SX5da/rE+plx04PUynv5faDGiP4U/wC2T/WHn3xb8KDlJ8khsiN/D0YVEU6JP7Kf9sn93WflEJNnUkrJYuoqSMMmrXHPb3RD6LyQ935mlSwi6l2SfJAbDtxo3hxj4zbsxrzJSUgvMTgtN5aiwoE6w3uGOEeIQ4dwHrT83DeERAS9buOYxI8SMKN3vGWJCUukqGqPZE8iUtbYIOqXa9gmmGJB7DTOJy7eRc1XU6dQs4AT+0KjsKiGfIbI+VIUskJD7rvjlTh6Yiqwk0Ui65YuDXh7stlImeC5O7YWjQi3AObzpC1gqYDUSBcZqa5VRsxxjTYpylIBPlEVzffz7IpkWIYhKiAMTSu4YvwfjEJy+ra8SgGjKZPc7ccPfGmFhvDtt2S6fQJSsSWpv9DCkezNIBJukgZ1bns4bYy2a3lXkAzN4ZsMSqg7HfHFmjBJkqn2hkABvKrQIBY8SS7exo3zPYjLyH7Yb0kHC9icag6uxxR2hKExap8xRlKUtIDAGhxAWCQPmk8Ae7o65CSi4RqszYcKxhtiZdnkTVsWuF9pYUAi54bepMJ0JkySGfMBtodyGoaV7KZwMnyA5cuAwLPiBllgcceGXtvtKpZS6jdUEqBalQLzV7e+A82eyTdVVTAgYFqV2vjxjjZ0oO36pZQulkpU+FQ1drDf2s0M2gFJuJUfLLIBbFI8kAZM5pluhD0TZZq1C7KUtKTVyyXbByRXDCtRDtYZKwkBSUlCEhSTeI1w4bhyI0w9HZE9Ue6dN2WuYAAsKZAKnBLA4HNkn83ifRW3TFX0TLpILi6akEUfbx9ECek05SkOtquQnZ9E47Dn24QFtspSpktZJQLqVXkuWRUB2zugMX8TDz1K0LLcdR20+deXhiQxGJcFu30mE20aMSmf1Ra+qcEgvhgUmlRUjvyeHmyIvpHXC6EkXLxDsGJJ3vt2Ql9OJfV2qXNEwqoFA0cKSc7oZxqsceLRWIv7Cg9gTbdEKlz1SrpICscnYKHd2bWi+z2tAXcnLZAYnVU5qVMdxCiHfYaRrn25N+bMqRM1/wDlrcCNYBsNucAAL83rClxeCiL2T4XsRizxlpZpsF9O6W62aDLAKCNUEM5DByAcdUU2NQvGCdaZqykUDUSKlhsBUSSAN8MsoGVOUUShLSQWIrdSSRqhTgk3RwZ4C2qQvrSWbWdnc4kgcQCM8oTY0DzZVKIvOriSS/bu9G6GKVYUSFygtBUFghsA4ILlqt4Rn0ZKdQoSACphXyQThicPCNdr6TSRMCwhSiEsHABz959+UC11YPQK2i0IkW2WhCUhNwJLAeUSavi7AB4xTkFayF5ewlxvq24N2wMVptNotMs9VdANXILsCa0GLAQbsNDMLOWGGFTVy/Adoinq6JWiPLXMDaofIjjSu98a4HERhSVIUkJ1gXxIcEsK3TgWbsinS1tKL2r5WJwN4eSe4DseBkvShVNSpLhF4UO444bSSNhPCJKDlolXVJCmCRRRJAGBDZ9219kfIl9beUAaULYYazcNo+kzlmjLJtV9TiqQdpL0cCudS53CtTGyXpQIJ1WCCBsYzDg+ApuGHbAqDUrGjCJsk5qmJchmIBBGe7Dd2RV0l+XWv6xPqZcFrHbHmISoub6WYYFxQ4Adm2BPSX5da/rE+plxvgJZtDOe/l9oL6I/hTvtk/1h592d2rUHs5w8G3F4p0R/Cn/bJ/rC3Ppytvo6hYUR1hWooYVZ8CduPocROy8h7vzM1mshlkla+t3FtXkeg1pGxcxN7WS+BYauThyMuzGFSxzJy5xTKJoag0YDIgCpYZB91Yb7PJdIVMZJb5yiBg1LxBbe2ysTHXoD0AOnbdaLrX0pQ9EynDZgl6k4YnZtjZ0KTNVMUuatakhOoFKN0k4kAlqB++DMnR8ia6fLYPQlq0Y4bX74Lqs6EIAZgkZUoP09j5RpCDvM2RKaqgP0j0myQkaynclsNl2jBVDi7MTVgCN0cpc6Zjd2kYtm6jU4hiS2zBoyT9ZayRUDVTiASAdn0SAKfNFIK9DsVUo2O0l69gB8Yi3OepVKMQ3aE9XIXcF0ISWFdmPfzjCt0PtrW2e7BAl51q6WDjLHvMNemVjqFjaB4kD3+MJei7ddss0pZKzaVIcUUajE44Ft3bGuI6knwRDWL8R8XpSWA5Unfk3e0LXTTTiEoF1Tl21SCRQ41x5zgTadOplzZL0AVrNkGIL7cfbjBS06JlTr/WuseUGKgQ7tUl8CaYY0hPEc1Q1BRdivLldfZGcAysK4tUD/AIlhwwEY9EWZM1SgxdEtS0p+koYOe07+LQy2PRklBXdBSDQi8S4dquedpgr0Z+DoXMlIShKgAQfnKFcfpEPj/Ml4yjG3Ro5UgLojSd2SEmzrKE1BlsSQGKryVM5vVo+ykF9FlNrlTkpTNlZNM1SFKSWN0HBmJ20xgTp8iWtS0puJ8m4GBZsRVn1jTeMYYeiU2UUECcmbNWStQBqBgEgMCwGLBnfCkXhq3lZE9FaA2lrAqXIlJULxYpUS9AKE72BOYwo0YZujb0xKJiSpLOVA4kg3go44jxzz6FaLuqDdrQOz8E7acmIIkJ+gMGdh27+cot4OuhKxdBfbB1FmArtHaNuPDAQI6YWK/KvgeSoKyNFBuyt3uh3ny5Q8q4lywdgDuHPfFNssKZktaSkVSQC1cKeLd0DwtKEp6nONGaL66VeUlzKJSXOQTeSwyxPcY2Js3UovaomKehS7szOXry7wX0NKEu0TkgMJsm+BixSGIwzCn7M4AT5hUm8o+UG7M+GP6NHPJUjdasDWq3zjNSFKBLhIKcGFA279Y1SLKpagam85Gs7Yu4ApU/qwgYJeujHEYcQBD/oazI6kPeqWYqNA4L4sxLZZ9kJKxt0R0XY0iak0SSlRDHIBgRxLni0L2ntGBM1JQmi0jM1LnJqZeFKw22+0BKytLNduDPAF8doMA+k1nmLuKIKUhASGbHE0rlTjFySSJT1AkvR9yaALtHKy9MWAcln5eGrRSKhyxUQTl5JJqNvthKUVCfLSFqOuHqWJvbMIcrUlqfy4572pUOfTTOIXI3wAekS7147bzcO/BuzvMB9CS786WkjyljsFNu56+MHtJgGWofOZVezux/WkDdAySm0SzUMAX4oq3PpgTGy/SU0WRSerF6qvKJYMWwBHGMHwubMlTFXgEdaFKSzOo4NjQARp6XSihSQd5qTm3o/PebOjGjxOkT3LJBBrtu0fxikhWNmgLG9oD5a2Hdw/XY8Bekvy61/WJ9TLjo8iwoCwtg7MC3ojnHSX5da/rE+plx04cMrXr9GObNfl9oL6Hbq5/wBrn+sgJpS3a6Q5FVigqCCLvE4b8IOaG/hzvtk/1nPvGarpz+Jtqp+BWoVpTDlnjnl0Xkarq/MKaDnyzNRNnpdabxJDMrEgth3eyGPR2lysqNGcgauwmuGLc5wi6PnOolqJcnF6A152CHLQFnaSKguVVBfPgOGAwG14IN3QppdTfLt9R5IbAtic3bHv2bY9m6SVMmFDi6Ei9SrqPYcB6IxzbOAzENeY4uO3bzk0Z9F2U9bPZyAoJfHAOWpSp9OMXml0JpdTYmWlIcAEKdw5c0KagHBt9OyIm1GVMQlCUi8FKILk0okiu13DbI0TbOXArTCueWVaj0bYEaRSTPArqyBeIV9JTjgHIrwgegLU0ac0wvq2YKJ8lhQKIoVN4ccawGtUpAlLUUpUsG+piWK8HIBZLDZtq8Fl6PUsFQTUUobt75z4HfQNnsgTpOUUySouxYFq55ZYsMc84zk5dWWktgFptbpBzbHOnPpxiGjOka5UpUvHApOzcRmGFNlOz21IvWcqB8ggHgRT09tIEWKzmYtKB84gdmfgDnCj0HIadGgy5ZnTDrrF7clGI/5U7xGjo7pUypaptxJvFyoguQHISDgGFQOOyBvSSa37JGCWepNWompy2ZHIZFOjtlaxJmkEoE0iYkKNASBeABqzin5w0nsJ+I26SsMuelKgWNCCKunFmpkccov0RZZMm7LSE9YXN4AOWqS+696NsCbBMCgnqpcy4KBRUQAxFNY5McnwwgD0kvTJ91E67MA1ZazcJfJC3KSSzMoh2zpGuZJ5qM62sYunFukpTZ1rSJiBON5NMkF3B7+FYP2GyPLQuVMWgKSFBKmWA9Q4LkcApoQpE5M6XctgKZiFXXXqgqDqGdaE+ODvDjoq3FkpUpkgMGOqQ1GU3DHd5WMXGacrZMo0tAq6x5aQdhTXvDOOAfjGe224y2YXq1xfdTEfpFs/S0pF0KWkFRYBx7TE7dZUTCgqD3XIq2IbLcTSNXqtGZrxEzSAZKpssAKCiRsCSCDkMlENAKcBeYCj027Ic9LSEJK0hNCgFhkah+9IzyyeFJIdJJyD9px8HGHYY4sRUzrg7QAsSE9ZLBepam0kBPiR2Q66QtAlzJiEhilIQ+/NTtjRhCTIW0ySRRpg8Fp57TshvtCCqdMU76x21rh3D8i8LYH1LLRdUZKU5itc1Fj6PDCLukFqAmLS7hKU3Q/zq1NcKejbG+ZYX6i61c9zDDugJpOzKSVmYUhZI3OS7ZYAOYqSaRKabFGeT8IlFiHUkjL53t98OK0EM9dUActyYS5hafJwYKST2LfkQ96YU6sA90BgcMaeiJ2K3B9vEsyJjovFqK+iW2uHzLVyrVoD6Ds5/i30gJuAg/ODYAd/YDseHlOgwqzqQUi8Uk9uIHO/dC/ofREoSwVuZipUtbfRCqFuIDYel4pwaFmQJ6ZWorUl8BUilCeHDfUGN/QCWFyLUlgXbxSa1xqPzgR0nmIUq8hT0FXd9iX2JSoB90X9CbStKpiUkMpIJfaD6WJ8dkEXrqJrQ67ZxRI3bI5j0l+XWv6xPqZcdGQZ19LCXco7veb527bHOekvy61/WJ9TLjrvvL1+jGO/l9oLaHP7Of8Aa5/rDGz4pkLF5UtJLVdzjU4lsT+kZNDn9nO+1z/Wc/nB2TLBSngO328iojCKtLyNJOm/MDW/QsoSphlpCVGgbE4Uzx/PfFmhhds6AXBZyHahr2fmeEE7VZrzMHIUFAEgBw/Pjk8K0/SFosSAZkhEwXglzNJLkE6ybpIe6RjkK0aE1TBO0Glzl300DADMAu2BB93ZnFWiSsomFLELmlRqGZ68+NYA6M08Zt8lCk3GPlJPlLCQADLB8covPSP4OlQEuYUA1XdBAKsEu6SDlWsTeo60GYTFMSlsWIOXCjnHLDZhGedKPXTVEO9xIJo11Idu07s9jQN0L0kRaJqZSA6iCaywkMA5c9YRlBS36alSytSwrqyt74QopcpDOUg/RzG6L0aJ6Mv64gXbqgLux67Nh54wt9Ip5MhEtNWATgXdRwffTN8MXgorpTZVJpNQHprFacdxQPTsjDpKWhaEzZa0zUmYkC5mpxRJIAenY5wxiZ9NBx6krV0eRIsE4zVETCkqJGR+YGz2HiWgf/Z/o2UpJUpTTythTBF1zjWpdyPogbYG9KOks+bekLBShwSFIurcD5xCiGcU7K0gdYNLCWUFJIUguNUYgNxI3frA2k9EUk61Zd0vsCpE8oqQoXgosHd3AalMO6HPoXZVCw9XNSQJl5QcjWStIqGNKVqxrshS6U9JBbESkmVcKCSVBTioY3aO2eOQxenUdFXAhIQzBKQNybuqBs1WMXBK9CJN1qJlnmzLHOuLbq1EF3YKGAWDka17cWEDekmhLTMmrmCSopoGSQogCj3Ukkgl6w39N5KRIJUwAb5gIc0FMUuaXgRVncUhWsWlChIR1h1SAAdY7C3Bj3J8mM5JRdFx7ysy6MlTRLlApmpUJ4oqWVXUBNClKwAGVSlfRBhWm7OEquzEJnE1UizrlnCoIYhr1TWjmoiuy28kPfrjiXPb6f8AtC/alhcwtQ0BagatWGbuf/VonOPLqOegtIWMvKmpSFqL66SSDl+0OsSGcHuJhxmIUZoILBKS42knV7rp7xvjmVjtDSruslQUFFQq90FCnBat0p7Hxh6ss9S0hYmFyA5ORSSO0O+AwxaN8KelGWJDcjpButYg+QKuGLFXvZ98J9oFVByNYkU3n9e8Q1W1JUt1H5jCmDVyFP1oWhekkG0XSaKN0k41T7/1GEZYurLw9EB9C6OExYvB0hBLg5lgN+zfhthjsOj19clLOxDkYYAkePjvi2x2YJmqupKU3aJGZ/Qdr5w0S5CUknaXMPDw7FOdA+1TBKCCDVJCexnUeLCEzpnpREycm4xFwOobbxp4QwdKLUAkivkkBvpEV8HpHOp9VOCPJGfNOc4MWX9R4cdzPMAM2XhiO69XnxjoCyFWoBAdIWMAwoxPjHPLSplJOGY73zh9kz+qdRqpRJDYh9u84t4ZxmmWx3lDKFPSEsJsomCh+Dy67gwGPF4P6T0iiTZ+umBSksl7jYkgA1Io5GcIx6TS1yESLin6oS1KKkgA/SpUhm2GOnFaqjCCZi6SygUSlEi8dUtm4cKO8scx77OgNkQubNQoOWDbaGuFdnhtjDpedelMCSykkOCCWBBJO28WfbGbo9pNdnmGYlIJZmJOBxw7+Xjni11Zu0dplTgkpRngBzzwjmnSX5da/rE+plw7aJtJmzEqIBFxKgd5qW2gEcs8JPST5da/rE+plx1qVyXr9HOlV+X2FtD/AMOf9rn+sr7OcT0nyRjh7OfGAOiP4c/7ZP8AWGGKznVH+nj+XsjKG3ki59fUjUENlWu7jzvGEZdJ6RVJZZUColkoAcqLYJqM8zupV4IKPZz6fy2wAtyNdU0gqIF1CXameIoCcT7gIc3SFHVmPSekZi62qUnqym6biy4BLmuAVwOGeUHbPMlmUhKJSFooA4T/ALXcF+2u6B9jExZUiZLAF1ipBJS+F1d751Xo+EYdAqKUrlEvdJGL0NRmSwdqBsKxmpNMtpNBi9Z5cxV2zoRMAa9KSkGrAsQxzwi6waNlN1c1HWPqvMActrEFsg9PfWKLJYJCkhpEoUyQAQ75gPVjlG6TYZaFXk3k3a/xFkY1N0qu8mNEr1Ib2MC+g9iVXq1DY0xY/wC3Hlo0WfQQkoRKkkCWmYVqEx1HLyGIq4o9IutQmlark+agU1QmWQ5x8qWT45Qnaf6XWqTNmJSkJF9khcs1SPnBT1emG2G3FbCWZ7mLpxb3mXDKSWAaY6nfEpfAgbN8KxngO48coYtFy7TazMUFJSUMTeQQCVPgwpgfyaKdJ2ydZlJTMKFXk39UqoCSA7gZg7fZGDt60bKgVomwLtCxLls7OScEjMqZ2EdY6OSFyZAQslRTqhRSBROo4rmUuH2iOfS+lygkpEuWkGpLHxAxblnMdJ6OSV/BpImAhQQ6nNSTWp7cX740w1qZ4nQXP7QrYRLlyxVUw3iACWSmp7CSMdm6EKXaik3lKdxuxu0JpSpfsLYQx9LLNMtdsm3FIPVXJd0qY61XSGqAVEnYx2RusXRZCEuFAzRUOXS2NHTwr6axM9WVHRCoZVoQQHqVhICVpOsWaiSc/Y8NPxdYpK0ypqpvWJAUVI+c7nXoSCEgUyDNF9rmCzpmTwgBSZnVygcLyqlZoaJBzzPzaQDtNiQt1JngrJKlrUXdiHJ2OSWODA44xPTYrqEdL22QSFSgAyCZoS5SDV7pLOWNYuFinzAFSVqAug1KkO4xbB8Yv0fYCAlQLEJUkkhsAbqrpwopJY+EfTdHqclFoWT/ADBgX2XQG7jlQwq3C9i/RRmybyZxBJwAUSzUau0kdwd4xWgKTPQsBTX0kuDkQ7DLjF1nsloNRJROBIBJmi8zsSAQxSHOJemUFbVZRLSdXVGy6B6QBs9hh02gtWG7SwIYZE9+3Zh6Y9tltuIUojAO23DZvpHNLTY56iVlKkpJ1QVEkjEBIJKjhk4wwjVY9DTSUJUZkpCyagtRqOB/27ovtXsiOzXJZp7SBmGrg3K5Bzs7IWETK47/AB2vvx8YN6Vs0iVMMtJmTSKlfWADeCAmv/LbWMdk0LNWogS1Oz4jsdyGoRThtjHc12Bc1ipLna9N+znhDlOtd9CUpqXS+4kt7vDbGiw9HR1KkrlhExswhdOLFscd4ino5omd1oM6WQgFy9HUMCD3+O4Q8r0QsyGXpCk/AZqCD5LJ4pZQ4VEKNotl6RZ7hdUu4CGrecpUMB3GHnTBeSpKUX1EMAWodtfRCj8QEzb0xSEm8FJGLgKButgwc4P83eY1xbukZwqivSOiViUEpUGCQFDbUEZbc+FMTCX1BSSlTAgsxoR2ZfrHXLVZAtJDh2dNWDtRzCfpTo5a1TVTBLCgQP8AyJOAA2g8jGJcGuhSlfUYej1tDWQBTkhCVCn0Q3i/hADpL8utf1ifUy4N9HdBT0rkKWwCLpIJqCARRhs27YCdJfl1r+sT6mXGuFdq/wDdCJVrXH2FdEDUnfa5/rOfcYaLMl0J2tznv/OFfRDdXPw+Vz/WQ02cm6ngNxdtvPdBh/SDE6+pG06oJpQV54+2kY5EjVBLlTPtqcx7PTlGu1JdCgSfJNaYeiJaOUCG/lB/LwiqtkXoQWkS0JCnuk3XAfWUpg+xycWaFixLT8ItACh5eBLOWLkD2vtxho01MlollSq3dYCnlCoUN70xzhI0NaDcmTD89RV84A9jMeIrurGeLo0i8PVNmGfpRUq2TP2hSgpDgqUASwajPi4oGqYYLBINqSFC2Ep+ciUouNoKlMcP5e2sRldFbNNCZky+FKAKmUwqMhVqRH+4kgayZs0EVHkljlS6/OEKMWNtGXpDbLfJLSEkSXYLH7ZSiMSsrcjA5MNsAZPSRVoQqTaloulJKZhlEqB3BBASSAWIGOLwWRb5iJypdsmTEEgpSoaspSS41gkAlwcXpmYxyejarRaFrYS5IzKQymoyEhZpR3vPweiux1RJei7QiWhdmtF9Ckg3OsFHDkJCiymJOw7oVLTPUpZUs62BoB5IAwbdDxK/s/lfOnKIxogDb/NzthNvGTNWEhJukp1glVASHzD0hNUNOw50e0MibJTNmpUZaZq75RdGqlKFAEqIDFTjvZo6FZek6JqbyZM66Ap6B0lIFLt5zjilxiC1IVOimmlLlLlIljrUArYEJSoEgHc4BeuLY5RTaUTLMBapMxKpQJSEXSGvsq6QPJBJcPsyMUpNdCXG+pboiySTNvzFiZaVTCsMfJGJDPhTyi2IAxg/OWlKVXlC7hVwAMCHAqGyFNsIg02oKVPZHWnyQHo51iRUd+NcYcNFz0zxcWE3yELBTgUqZThJFG2b+2JTKaBnSSYhJRKWm/LuJKheUCC5KGZTOQRQ402CMmi9HSxOWUayEqYUoV0IDZpQ+Bd1XdkFrTovrzaJq5kvXN1ACtYJTM1cMFG6ABnR3eLZV8ySpS1JBDgI/ZmuAJlso0IdyTQ1EDQWWzpCwlXlF1DIguphR8RUVaMFgnWjrBLnISQXTeS6a08kl0qJfCmBrE0SVyUllKmXlAgLVeVRVQ+Jd3q+ObRs0OtaFqQZilpc+UXukFwAo40DtkyWZyISqwd0XyZvVqFFNmC/ik4Nsxg1JswXilJHB35922BlvSCEqoxAL854fnGmxzSWYsT7PHnENGsdHREtVZpFkAJIAc5gd9YtTJU9aj2ZxGSs5vwxr38D+salq2seW59kaJIzbZk+ASybxlpvHElIJ289kfCzirCpFSzU4588Y1jfzzztj1A2Z8+3nCHlQrKDK3eP587co+ErCnPOUXEHhEUJPOyHQWeCQDRqYZRBdlSQxSktUOAe5/TWLmy5b9f1j5S+eWgpBbKFycXr4RESEitRsrGlVaU4c+yJJ/Pd4c98GVBZ5ZZbK8omvf2ZRzjpL8utf1ifUy46dJFRzzzhHMekvy61/WJ9TLhpVJeo47+X2gvobyJ32uf39YYbLOnUSW+aPR7tm0wn6IOrO+1z/WHnmjrZjqIf6IjLC+kXi9fUrnAKCk1DjltuMAdH6QCLyFTEpUgsoKLXeApRqhqd8MiwOePPugZpPo9Z55CpiHVg4UUlt5BrFTi+qIi10Yn9JdO9aepQq8zXlBwOwZAYZnHdGCyTpd5ElUwIliswqIAbNOJBJNKNDenobZTgFh9i1bd+/wBMUnoHZNs3jf3cIxeFJu2a9pFKkA+kfSKQwEqZMUrD9mpSG3+SyucHgKvSQwFpWf8AUZyTwcEp7WyhyV0Aspes0f7xv/l5rHg/s9suN6af94r3JrDeHJgpxQiK0tNBN2aviJii/afc/dHidKzg5M2YD/rVxfFm/LbHQUdA7Imt1aqZrP8A1blo9tXRCSpN39tdFAOtUQOF8ludkT2Uh9pE5zaNKTVhlTFkbLx9HCMC2CiWd8K+7ujoc3+z+SaBc1PEpPsEezegkpmC51MNZJYtiBd3cvBkkGdAzRfSuzyEtLklF4kqQHx/1kklgM+4Yxr090hSUHUlLlzANVV4E1cVScQ9OFCXiid/Z8W1Z+O2X/8Ar2RX/cObiqahVKBLpJ4XgR4+iCphcQMi2S1H9nY5ROLX5hw3E17fCCNm02iSFLmS5gtRBGCRLZgEJxJAFTQVc4hozol2eWWmWVawKEmdV9xSm7A22mUVvJQUJ2FRWX2uwy5LxNlUaPjt0oCJKEqQbypjArJBCiUqxBJFcy4GcPVjs92WEE1CE13hI/7J9OMJnRzScqQsqmyjMcC6xDpIq4fj2NRoapGnpc6ZeQlaSEuoKaoepDEuRjvrjDVCdnukglSVIKmclSHICrpqCknMEdm7CBcmeJYCEKUtd7yjipROqPQTlxg7pKzS5yReFMQoYvk2fvphAQ6CSgha1lQahUwAxvUdyCMgBm8TJDTDduWAhKBW6Aktmos9aZV7cnjfo9GsBXVG+mQ3851gHZjLSApQuolpo5xORObxb0d09KKppUtKHICHLEpGONMfzi4vvakyWgzdWDQ93hFksR8haSxSQoYuCD4vHqqnhy3PsjoMSaQM68+iJhJzit2xiSTxihExy8evwiGMe02GGIkVbR44RApiaBs9/PO2PaQARu7MImpMfDhEwOdsMRKUK8889scu6S/LrX9Yn1MuOpS2eOW9Jfl1r+sT6mXE/wBl6/RcN/L7QV0QdSf9rn93WGGmVON1I3Dn0+6FbQ/kT/tc71hhlsx1RT5vsHhXl4ww/pGmJ1fmWLmqzJHOfPGIiY+dPTz7qZx6Eioc47Oe+ILAGYZtmXPojQzJOW/PLviyXNx538jwzjOCcQ788/rHoS5psrBY6NJQSNo2mvdzlE5ctueecs4iOPPs52RK/v8ACKRJObTNjz4v+sVB8jxx5yf3R8pXDnn86xW+bHfw7658iBsKLgqm3nn84+J7ucee6KjPyCVb/J97/pHiZ/8AIr/jzzseCwosSd478vfzWPRKBoQC2RD8/lk8UJmucCOIame79Y0KWltnjzl47IEB4bBLUGKJbHK6PdzvjLP0DZ1EPIlHa6A/o59G1E3HENtps57M4863Ztbt2Y87oKQWwZN6M2V36iV/x93OEVDoxZwXSi6qrFJwOFOe6C5m58881iExR5yhOMeBqUgPM0Mq7WZ/uut3gU8NuMZp+iFAeUC30rzfl2eEHkHL9efyiY5bu4xHZxZWdiZP0DaZr3+pUPmpTMWkD/UBLdT9na8Vp6DTFFyqSgZ3L5/+x2b+6HZSEli1eHfu53R6+/nn2QuyiPtGDdBaCFmCmWpd6pcAB9zAnsfsOMFA2GW3nfyIqRQuC45wyiKrSzb829uLxoqSoh2zSlI7Od3LRIUzOPh2cIqROBwI7/ZFgY5s3PP5tFCLAgYinbHqJffzz7I8D8X7Ikk/rDJPQn849ux9vj5S9/flDA8UagbRvybPbX07I+UYyzJhKktQDdi4yGWWP0oh8IJ1QXNXNQRXcxwIOWI2llmHRqkK1zwHfXxZvCOadJfl1r+sT6mXHSbL5VePpy4N4xzbpL8utf1ifUy4lfyXr9FR38vsLaG8id9rn+sMM0qYkJAcANWtcOPLmtI51NtU5C5olzlJSqatd25KIdSyVVXLJx2mPPjK0ecK+6kfhRlGMkjWST3OhrmjIxR1jkurxph+nhtaEP4ytHnCvupH4UffGNo/z1fdSPwodT/zFlXJ0FE9IGL8fQeezOJKmBsfGnHH27djRzv4wtH+er7qR+FHvxjaP89X3Uj8KCp8L/egZVydHQobd3IzypwpHyVAnIjjT080jnA0jaPOFfdSPwo9+NLT5wr7qR+FDqfH+9hZFydJVTHnn30pHoUNo40jmvxnafOFfdSPwo+Ok7T5wr7qR+FD7/Hz+gyLk6UgAnnnkbY8VMFefGOa/GVo84V91I/Cj74xtH+er7qR+FB3+Pn9BkXJ0grGBBrFiFpyI5pHMvjC0f56vupH4US+MrT5wr7qR+FB3+Pn9BkXJ04CtDt7mioGr5gvz7PbHNvjO0+cK+6kfhR98Z2nzhX3Uj8KDvcfP6DIuTo81JamPPi3Ij1KjTLc2eXPpjm/xnafOFfdSOz/AMUffGdp84V91I/CgqXHz+gyLk6QBhw559EfKFBz3898c3+M7T5wr7qR+FH3xpafOFfdyPwoKlx8/oMnidKIenZ3b+eyJKSMQeeeTHM/jS0+cK+7kfhR98aWnzhX3cj8KDvcfP6DJ4nSlJOT7d23nZtpEkpyNcufd+sc0+NLT5wr7uR+FHw0tavOV/dyPwoO9x8hk8Tpxs6TiO7wiuTZGOJI2Gje2ObfG9q85X93I/Cj743tXnK/u5H4UPXj5DJ4nUDLB59n5RIqYV2PHLhpi1edL+7kfhR8dM2vzqZ93J/Ch3Lj5/Quz8TpyZzinjzztyiu85L0bEbTj6CO/sPNDpi1edL+7kfhRA6RtB/xCvupH4UK58fIdmuTooWpStUsmrn6RYDUxpXHaMKxfJl3aAAD9dp/Kpjmo0tah/iV/dyPwomNNWsYWqZ93I/ChLNx8jyeJ1CyzKgRzTpL8utf1ifUy4rGnbZj8Lmf8JP4UZUhS1LmTFqWtanUpV0EkJCRRKQMEjKKV2rFSim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030" name="AutoShape 6" descr="data:image/jpeg;base64,/9j/4AAQSkZJRgABAQAAAQABAAD/2wCEAAkGBxQTEhUUExQWFhUXGCIYGBgYGB0bHhoaHhwgGhgdGBoaHiggGx4lGxgdITEhJSkrLi8uGh8zODMsNygtLisBCgoKDg0OGxAQGy0kICUsNCwsLCwsLCwsNCwsLCwsLCwsLCwsLCwsLCwsLCwsLCwsLCwsLCwsLCwsLCwsLCwsLP/AABEIALwBDAMBIgACEQEDEQH/xAAbAAACAwEBAQAAAAAAAAAAAAAFBgIDBAcBAP/EAEsQAAECAwQGBQYLBQgCAwAAAAECEQADIQQSMUEFIlFhcfAGE4GRoTJUsbPB0RQVNEJSc3ST0+HxIyQzYpQHFkRTcoKSwkPSorLi/8QAGAEAAwEBAAAAAAAAAAAAAAAAAAECAwT/xAAtEQACAgAFAQgCAwADAAAAAAAAAQIRAxIhQVExEyJhcYGRocEE4TJC8BQj0f/aAAwDAQACEQMRAD8AYtAaFFqE+ZMtFqChapyAEWhaQEpWboCXpi0EVdEpY/xNt/qpkedDP4Np+2T82/8AJvg7MJDYtt5xjkSw44eZror6eB2SlLM0nuL6Oi0s/wCIttMf3pcSHRSV5zbf6pcak6UdIJSam6QMjv2FintO0ROZbqsxoopoKgvdCm+jQ13b4wf5X4y49h/9nL9zGnonKP8Aibb/AFUyPv7pyvOLb/UzI0fGJIDOScNWh1imnYm9wxiKbQp1MTdURcLOCSn/ANg3EhoiX5n462W+26rTp4/DHWJyyk9FJXnNt/qZkenonK85tv8AVLi+RpAm4GUAoPrDjR8jTKJqt5BUwJZ8q0IHiVGv8pjR/kfjpJutfAVYnL9zD/daXT95tlcP3pdYs/ujL85tv9Uv3wRstpvJB21jSJox8WjpUYcL2JcprdgY9EZXnNt/qlxL+50vzm2/1UyNtq0gEA1BhcnaTmrWAlRTrVZsAzljx8coiTw4/wBUVHtHuFh0Plec23+qXEB0Rl+c22uH70usW9bNlyVEqvEKFWy7t4DRus2kQpIGCmHoeKSw+ES3PkBzejUtKkg2i2i8SH+FTGYZxXb9AS5YJ6+2qYP8qX4+PdGzSdrmKUECU1xN8qJBY1S5YsDmA7wvHS7hQWWFT6XHie2MZygtKXsaRU3rfyGpPRqWqotFsYFvlUzZx2079kQRoCQVLT8JtuoHJ+FTI+0fbiE6qgUqYlvmk4prsDbGfOPV6UCllKKlhexA7+ChX3VdwrovYXf5Z7/dyUxafbjdx/el0q2ZiyX0Ykl/3m20D0tUzf7oyzbeVIugHsdzmdz1G6NeiLTdkKILu3beGwbXeGnBvovYHmS6sjK6MylFhaLb/VLi6Z0Rlj/E23Dzpfviuw6UCZgdiCW7SwdmfPxygsu2cMXNaACvZSKj2bXRexLc0+rAyujUkED4TbP6qZgcO/0Rll6IkEEm020MWP72vvhhtVoCQSaAMHCcSpgMmZyBCdbJwUWllOw1upBBNS5p7+6IxHGOy9ioZnuwpK0DKP8A57bVQA/epmbB/GNc7orKSHNptvD4UuMlitoTUElIoCBqmpyNSAN2WUbbZpQdRQkslSlO9QC5JbBwPHZDi4Vql7A899WZrX0ZRLDqtFsb7VMww9vhFU/QclMozBPtpZnHwpfa20h4X5fSMklKXKSoPexoaUGABajkcKmD6rQpMtbm6FBrqkXwo5ZgjcQcTnE5ovZeyKqS3+TZO6JywEkWi2kE+dLwOBilfR6SLx+EW1kln+FLY4PV8A/gYnoHS6l2dKSLxQbqi+CcAwzbB9jY1iA0qhGqHmEgC6lOZLsOzLhWLvDq6XsT3+X7kx0Ylk0tFtI2/Cl7xhxEWJ6Kyj/ibazO/wAKmZN74usWkj1RSQ0wCjkdnZV+HfGGXbylC0LUNZJIIO0P+QpgILhwvYXf5ZZYOjUqYSBaLaGr8qXhk8KelUqk2m0SkzZqky1pCb8xSyxlIUak/SUT2wVtmkZkhEpUqaUrWsJULoJu1d7wOYFfTkN6S/LrX9Yn1MuDDyuS0G71t/60NnQ7+FaPtk/1kGZiDUMeFK+7tgF0RP7O0bfhk/1nogwpy5djti4PuryIn/J+ZRPlS0pSpgCC4LsH9BwwjNZrEgBglya1xf0R5pBSjqitCCKYkMgk5M5U+0CMq55UFXXYKN1V0GjpDAPWgNf5so4p40lNrJ5eXj6/HiaJadTX8HQQ7AgxGZYkO5QN35xlXamKU3TecKISlLJSVKVdvOKgXMsH20sscxRWCcABeoAVNiWwwLDgOEEPyJTTeRjcWtzSLILwbVAqAM8q7Y8NlSQWSnfzz6IxBawCGL1FQBUqcEVoAkME7X3xYFqUs0AAJIdI26oYHINXHGKhiPNWSuv+9QafISSQGAo0TtM66j2xmRNF7Btpi5SHbEjjHVehm0ApllmLULwzrj2CmNK9m+K7GkdfKluWUm92AkD0Q1Wy6kOlnq4PjAK1LlqnIu33QkB2KfKIKcQGDO3ZsMZSw1FlxnZHTloWgS04pUtV7vBG7fs4RVMtqEMZagzMoqPk1qaj9Wq8S6SSZiZZXMmpCEBgGIdRoWrgxx47IW9B2y5Mvg4hjm76oLbiX7N7xM5VIqKtE+kXSA31mWVYXCTRyxBJdi9U0gDJtXWOFFs+OLse184L6ftSrSUIlIDAXjd1iVqdyojHDHY2MDrPosC9fJLPRGwCpUTQBgd9ThESpspB6yWhSUgOGVdLu7BRoDvo7b90ZtH20krmJ8lbDAZGjb9YU3tGu2zUy2qyQBiNtC5Zno9P/lGezy1IlpSkkuoqRR2AJUHDOahu7CEMku1m4ogB7jUyBa6AOBoM72FY3I0mEoSXDkkKD5odJqf9IHfAzSFnIlBI1aBWADlJc+18K7YEqtgUFApoo0rgc8M/RugtoKsO6Nn9ZMSCQwLkPRwMPAQTNvImKvHBq5PgX7tvphNkTylQKQSq8zB2Id2LZHZ6YM2iYHofJY4ggg0c8K+ODNCTpA1Y0S7aLoAwUnBjrbcnDl27WhKtcoyS4dr9QdxoaY7coJ2K1BQCmKrwKRkWAU44uCRTLPGMckNOmpUbwBASf5Wop72N27uJzEVJ2JKiywWskuR5JZhjlTu5DxttltKZJSKpQkBRKXDKLYGhLnA0LCKbGNWgAANEoLOoVJKsVE6uxtmcEpOjjMTMTeABSMQlQAWSX1tihjiNuUKKewNib0YQOv1kX0kXQDxxIDB2B9ENdulLJCQAk/RWSA3FiQ2VNkW6C0KiWVhUsLUpVCcUMl6DOqki82MZ5tnIv+VfUDRr1KtiXOZ2cYppiT1BmiZjG0BYUClJKAhV96MajEYFxk+MbtF2tCUC+oApq7YuHDdr9zUirRWhp3WAhYlrfHEvUCgqTjXeaxvOjQsmYoftE6pS1AoZnfdI1csYSTG2ZRbypYKErKRRajSpaldlKDCgbM3z7y56boT5IUMgKV/PgIkEBwkjaosWBLU7KNV6tH1lKOqTUAksSTrXRWhPc+16wgLbZZUrnSwVX9YEnY2INTWsDOkvy61/WJ9TLg9ZkFwraRTBi+tluJLt41A9Jfl1r+sT6mXHRg/yM5fX2g3oKZdlz/tc/wBZBqXPN0DItjxeAOiR+ynfbJ/rOfeIMSWCA9ABUnZzyYUXovJBJavzLbbbQBfJcOAzPUuwHG6YzqUySSAAAVEAglnqwcPUNxDbopmaxdKxQi6BUApU4xOL7eGAaKVWNRoFC8xFEJe7eC2SW+k3bvrHLL/ktvLXXfj/AN68jSjRpCv2jJSKipcVIYFO4hSgKnMbYnKmvg3hufizgbs4ydUrImpfyBql3fcXOPDYG+MohaACwSCXugOb180FAHCabuMSn+TFVo/f5/Q2kaTNGtQULVbIhJNTgFUeLQsBTFga1cZEpNa4ENGWXo9Y+caZ3QH1isCgYC8SW9gEWSrKRrO1T81i1Sw2OSo73jXD7dNZqoTym+4DgdbLCvfFiUtV33RWheDHnujTLl0jsRkwVbtISZE0TJq2u5DEkjBs9vZugeelUmaq6kFJKnqCLzYMxxbJ8cIlp7QnXTEBVEhTqAwLgsl8qs5bPAQC0/otDSmsyJarwvKlzAQ14hjgSSEklXiYxlKSs0STo96QK6yWAGprM7ZAEiuLJf8AWF3R9nmhCwyrt0OrBnLsFNnUdhOUMExAQhUxYBusneBg1Mn7q4RKfaurkiW4uljTbUjbnWp74xs1oyfCOqSEipJFAHY0wB3sa1JJ2R9ITMXflSxigFb4+USBedq36ZGJORrMDg2xr14NTHYcnThjFehrYevAKCsTSl1JoQGIwFCQK72eBagzXOSVlKFC9euoDkmrpCi+IoeNYYdLITJKHu3QRnUEkB9mCqBsi2QgjZ5EqSKqcvrEk5YezDZlAibodauuKGBUp3LqckKvauRdq8MY1yUvEzzWxUtmlusWSoJbXBAqGNA2RNR3VMBp63NPpP4DPndjBvTnR6ZKAVqkKeibwZsQp/f3QEky3Cjns48+OcZtUy1qjdodAKnpqDPaXJfaEhJ8I2T5Llcx6K1SARgAzjN3Jyq5Z2gTLmqR5OYZt9cezkQ0IYScGZJBG9TEq25FmGEIYPkLMhRJ10bMGUEHFi3lNxBGcCZNtYCgdT3iXzJI9nY0E7OqZdHWMUqSQBg2oRhvpX+bHKBq7JcUxCrpulL0JBqCAcXYwAPGgNGlciSoVTeUVOHoVEti7OACcdwaCuibOpC56VILM6VXWCw1QMDRwGO1nxivohJTJsqVLUEhRK9c3Wf/AFNu7xWJzuldnTNYzApLMSkPVn2OQ1Kbd0dEVFJNmMm22kQ6O21ayh2JZYUcybsshWALFRVucjsHaRlqCyVEghV4GlUuzE5VbZia0jDZdOy5M2cuRLUq+QEJIu5bHwKicqVwiy0WiZNZc+6DepLSkpvMDdvOX+caGppRozck40Wk7sIy7MFC8VBIBa8TUF6GuADNl4xhmz7xUhM1wTUuaggh6bgwL5jGNSRLWh1AEAGjswwyqx9hgPadGglwUsmqgnEDcWL4YHPPKJfgNFU5BZIAdmJUTQp3Da4d3zxDCJTPLQpjT5oaoHk4nIsSPZHqZCiFKKQnIAu+VPRXYIoRYlXLxA3VbVcOzZAAU/WMyw7YrUbyAVAgNUDMkCr0AfvphArpL8utf1ifUy402CXdkpBIClTUh8yAXPAEuBtbHKM3SX5da/rE+plx04PUynv5faDGiP4U/wC2T/WHn3xb8KDlJ8khsiN/D0YVEU6JP7Kf9sn93WflEJNnUkrJYuoqSMMmrXHPb3RD6LyQ935mlSwi6l2SfJAbDtxo3hxj4zbsxrzJSUgvMTgtN5aiwoE6w3uGOEeIQ4dwHrT83DeERAS9buOYxI8SMKN3vGWJCUukqGqPZE8iUtbYIOqXa9gmmGJB7DTOJy7eRc1XU6dQs4AT+0KjsKiGfIbI+VIUskJD7rvjlTh6Yiqwk0Ui65YuDXh7stlImeC5O7YWjQi3AObzpC1gqYDUSBcZqa5VRsxxjTYpylIBPlEVzffz7IpkWIYhKiAMTSu4YvwfjEJy+ra8SgGjKZPc7ccPfGmFhvDtt2S6fQJSsSWpv9DCkezNIBJukgZ1bns4bYy2a3lXkAzN4ZsMSqg7HfHFmjBJkqn2hkABvKrQIBY8SS7exo3zPYjLyH7Yb0kHC9icag6uxxR2hKExap8xRlKUtIDAGhxAWCQPmk8Ae7o65CSi4RqszYcKxhtiZdnkTVsWuF9pYUAi54bepMJ0JkySGfMBtodyGoaV7KZwMnyA5cuAwLPiBllgcceGXtvtKpZS6jdUEqBalQLzV7e+A82eyTdVVTAgYFqV2vjxjjZ0oO36pZQulkpU+FQ1drDf2s0M2gFJuJUfLLIBbFI8kAZM5pluhD0TZZq1C7KUtKTVyyXbByRXDCtRDtYZKwkBSUlCEhSTeI1w4bhyI0w9HZE9Ue6dN2WuYAAsKZAKnBLA4HNkn83ifRW3TFX0TLpILi6akEUfbx9ECek05SkOtquQnZ9E47Dn24QFtspSpktZJQLqVXkuWRUB2zugMX8TDz1K0LLcdR20+deXhiQxGJcFu30mE20aMSmf1Ra+qcEgvhgUmlRUjvyeHmyIvpHXC6EkXLxDsGJJ3vt2Ql9OJfV2qXNEwqoFA0cKSc7oZxqsceLRWIv7Cg9gTbdEKlz1SrpICscnYKHd2bWi+z2tAXcnLZAYnVU5qVMdxCiHfYaRrn25N+bMqRM1/wDlrcCNYBsNucAAL83rClxeCiL2T4XsRizxlpZpsF9O6W62aDLAKCNUEM5DByAcdUU2NQvGCdaZqykUDUSKlhsBUSSAN8MsoGVOUUShLSQWIrdSSRqhTgk3RwZ4C2qQvrSWbWdnc4kgcQCM8oTY0DzZVKIvOriSS/bu9G6GKVYUSFygtBUFghsA4ILlqt4Rn0ZKdQoSACphXyQThicPCNdr6TSRMCwhSiEsHABz959+UC11YPQK2i0IkW2WhCUhNwJLAeUSavi7AB4xTkFayF5ewlxvq24N2wMVptNotMs9VdANXILsCa0GLAQbsNDMLOWGGFTVy/Adoinq6JWiPLXMDaofIjjSu98a4HERhSVIUkJ1gXxIcEsK3TgWbsinS1tKL2r5WJwN4eSe4DseBkvShVNSpLhF4UO444bSSNhPCJKDlolXVJCmCRRRJAGBDZ9219kfIl9beUAaULYYazcNo+kzlmjLJtV9TiqQdpL0cCudS53CtTGyXpQIJ1WCCBsYzDg+ApuGHbAqDUrGjCJsk5qmJchmIBBGe7Dd2RV0l+XWv6xPqZcFrHbHmISoub6WYYFxQ4Adm2BPSX5da/rE+plxvgJZtDOe/l9oL6I/hTvtk/1h592d2rUHs5w8G3F4p0R/Cn/bJ/rC3Ppytvo6hYUR1hWooYVZ8CduPocROy8h7vzM1mshlkla+t3FtXkeg1pGxcxN7WS+BYauThyMuzGFSxzJy5xTKJoag0YDIgCpYZB91Yb7PJdIVMZJb5yiBg1LxBbe2ysTHXoD0AOnbdaLrX0pQ9EynDZgl6k4YnZtjZ0KTNVMUuatakhOoFKN0k4kAlqB++DMnR8ia6fLYPQlq0Y4bX74Lqs6EIAZgkZUoP09j5RpCDvM2RKaqgP0j0myQkaynclsNl2jBVDi7MTVgCN0cpc6Zjd2kYtm6jU4hiS2zBoyT9ZayRUDVTiASAdn0SAKfNFIK9DsVUo2O0l69gB8Yi3OepVKMQ3aE9XIXcF0ISWFdmPfzjCt0PtrW2e7BAl51q6WDjLHvMNemVjqFjaB4kD3+MJei7ddss0pZKzaVIcUUajE44Ft3bGuI6knwRDWL8R8XpSWA5Unfk3e0LXTTTiEoF1Tl21SCRQ41x5zgTadOplzZL0AVrNkGIL7cfbjBS06JlTr/WuseUGKgQ7tUl8CaYY0hPEc1Q1BRdivLldfZGcAysK4tUD/AIlhwwEY9EWZM1SgxdEtS0p+koYOe07+LQy2PRklBXdBSDQi8S4dquedpgr0Z+DoXMlIShKgAQfnKFcfpEPj/Ml4yjG3Ro5UgLojSd2SEmzrKE1BlsSQGKryVM5vVo+ykF9FlNrlTkpTNlZNM1SFKSWN0HBmJ20xgTp8iWtS0puJ8m4GBZsRVn1jTeMYYeiU2UUECcmbNWStQBqBgEgMCwGLBnfCkXhq3lZE9FaA2lrAqXIlJULxYpUS9AKE72BOYwo0YZujb0xKJiSpLOVA4kg3go44jxzz6FaLuqDdrQOz8E7acmIIkJ+gMGdh27+cot4OuhKxdBfbB1FmArtHaNuPDAQI6YWK/KvgeSoKyNFBuyt3uh3ny5Q8q4lywdgDuHPfFNssKZktaSkVSQC1cKeLd0DwtKEp6nONGaL66VeUlzKJSXOQTeSwyxPcY2Js3UovaomKehS7szOXry7wX0NKEu0TkgMJsm+BixSGIwzCn7M4AT5hUm8o+UG7M+GP6NHPJUjdasDWq3zjNSFKBLhIKcGFA279Y1SLKpagam85Gs7Yu4ApU/qwgYJeujHEYcQBD/oazI6kPeqWYqNA4L4sxLZZ9kJKxt0R0XY0iak0SSlRDHIBgRxLni0L2ntGBM1JQmi0jM1LnJqZeFKw22+0BKytLNduDPAF8doMA+k1nmLuKIKUhASGbHE0rlTjFySSJT1AkvR9yaALtHKy9MWAcln5eGrRSKhyxUQTl5JJqNvthKUVCfLSFqOuHqWJvbMIcrUlqfy4572pUOfTTOIXI3wAekS7147bzcO/BuzvMB9CS786WkjyljsFNu56+MHtJgGWofOZVezux/WkDdAySm0SzUMAX4oq3PpgTGy/SU0WRSerF6qvKJYMWwBHGMHwubMlTFXgEdaFKSzOo4NjQARp6XSihSQd5qTm3o/PebOjGjxOkT3LJBBrtu0fxikhWNmgLG9oD5a2Hdw/XY8Bekvy61/WJ9TLjo8iwoCwtg7MC3ojnHSX5da/rE+plx04cMrXr9GObNfl9oL6Hbq5/wBrn+sgJpS3a6Q5FVigqCCLvE4b8IOaG/hzvtk/1nPvGarpz+Jtqp+BWoVpTDlnjnl0Xkarq/MKaDnyzNRNnpdabxJDMrEgth3eyGPR2lysqNGcgauwmuGLc5wi6PnOolqJcnF6A152CHLQFnaSKguVVBfPgOGAwG14IN3QppdTfLt9R5IbAtic3bHv2bY9m6SVMmFDi6Ei9SrqPYcB6IxzbOAzENeY4uO3bzk0Z9F2U9bPZyAoJfHAOWpSp9OMXml0JpdTYmWlIcAEKdw5c0KagHBt9OyIm1GVMQlCUi8FKILk0okiu13DbI0TbOXArTCueWVaj0bYEaRSTPArqyBeIV9JTjgHIrwgegLU0ac0wvq2YKJ8lhQKIoVN4ccawGtUpAlLUUpUsG+piWK8HIBZLDZtq8Fl6PUsFQTUUobt75z4HfQNnsgTpOUUySouxYFq55ZYsMc84zk5dWWktgFptbpBzbHOnPpxiGjOka5UpUvHApOzcRmGFNlOz21IvWcqB8ggHgRT09tIEWKzmYtKB84gdmfgDnCj0HIadGgy5ZnTDrrF7clGI/5U7xGjo7pUypaptxJvFyoguQHISDgGFQOOyBvSSa37JGCWepNWompy2ZHIZFOjtlaxJmkEoE0iYkKNASBeABqzin5w0nsJ+I26SsMuelKgWNCCKunFmpkccov0RZZMm7LSE9YXN4AOWqS+696NsCbBMCgnqpcy4KBRUQAxFNY5McnwwgD0kvTJ91E67MA1ZazcJfJC3KSSzMoh2zpGuZJ5qM62sYunFukpTZ1rSJiBON5NMkF3B7+FYP2GyPLQuVMWgKSFBKmWA9Q4LkcApoQpE5M6XctgKZiFXXXqgqDqGdaE+ODvDjoq3FkpUpkgMGOqQ1GU3DHd5WMXGacrZMo0tAq6x5aQdhTXvDOOAfjGe224y2YXq1xfdTEfpFs/S0pF0KWkFRYBx7TE7dZUTCgqD3XIq2IbLcTSNXqtGZrxEzSAZKpssAKCiRsCSCDkMlENAKcBeYCj027Ic9LSEJK0hNCgFhkah+9IzyyeFJIdJJyD9px8HGHYY4sRUzrg7QAsSE9ZLBepam0kBPiR2Q66QtAlzJiEhilIQ+/NTtjRhCTIW0ySRRpg8Fp57TshvtCCqdMU76x21rh3D8i8LYH1LLRdUZKU5itc1Fj6PDCLukFqAmLS7hKU3Q/zq1NcKejbG+ZYX6i61c9zDDugJpOzKSVmYUhZI3OS7ZYAOYqSaRKabFGeT8IlFiHUkjL53t98OK0EM9dUActyYS5hafJwYKST2LfkQ96YU6sA90BgcMaeiJ2K3B9vEsyJjovFqK+iW2uHzLVyrVoD6Ds5/i30gJuAg/ODYAd/YDseHlOgwqzqQUi8Uk9uIHO/dC/ofREoSwVuZipUtbfRCqFuIDYel4pwaFmQJ6ZWorUl8BUilCeHDfUGN/QCWFyLUlgXbxSa1xqPzgR0nmIUq8hT0FXd9iX2JSoB90X9CbStKpiUkMpIJfaD6WJ8dkEXrqJrQ67ZxRI3bI5j0l+XWv6xPqZcdGQZ19LCXco7veb527bHOekvy61/WJ9TLjrvvL1+jGO/l9oLaHP7Of8Aa5/rDGz4pkLF5UtJLVdzjU4lsT+kZNDn9nO+1z/Wc/nB2TLBSngO328iojCKtLyNJOm/MDW/QsoSphlpCVGgbE4Uzx/PfFmhhds6AXBZyHahr2fmeEE7VZrzMHIUFAEgBw/Pjk8K0/SFosSAZkhEwXglzNJLkE6ybpIe6RjkK0aE1TBO0Glzl300DADMAu2BB93ZnFWiSsomFLELmlRqGZ68+NYA6M08Zt8lCk3GPlJPlLCQADLB8covPSP4OlQEuYUA1XdBAKsEu6SDlWsTeo60GYTFMSlsWIOXCjnHLDZhGedKPXTVEO9xIJo11Idu07s9jQN0L0kRaJqZSA6iCaywkMA5c9YRlBS36alSytSwrqyt74QopcpDOUg/RzG6L0aJ6Mv64gXbqgLux67Nh54wt9Ip5MhEtNWATgXdRwffTN8MXgorpTZVJpNQHprFacdxQPTsjDpKWhaEzZa0zUmYkC5mpxRJIAenY5wxiZ9NBx6krV0eRIsE4zVETCkqJGR+YGz2HiWgf/Z/o2UpJUpTTythTBF1zjWpdyPogbYG9KOks+bekLBShwSFIurcD5xCiGcU7K0gdYNLCWUFJIUguNUYgNxI3frA2k9EUk61Zd0vsCpE8oqQoXgosHd3AalMO6HPoXZVCw9XNSQJl5QcjWStIqGNKVqxrshS6U9JBbESkmVcKCSVBTioY3aO2eOQxenUdFXAhIQzBKQNybuqBs1WMXBK9CJN1qJlnmzLHOuLbq1EF3YKGAWDka17cWEDekmhLTMmrmCSopoGSQogCj3Ukkgl6w39N5KRIJUwAb5gIc0FMUuaXgRVncUhWsWlChIR1h1SAAdY7C3Bj3J8mM5JRdFx7ysy6MlTRLlApmpUJ4oqWVXUBNClKwAGVSlfRBhWm7OEquzEJnE1UizrlnCoIYhr1TWjmoiuy28kPfrjiXPb6f8AtC/alhcwtQ0BagatWGbuf/VonOPLqOegtIWMvKmpSFqL66SSDl+0OsSGcHuJhxmIUZoILBKS42knV7rp7xvjmVjtDSruslQUFFQq90FCnBat0p7Hxh6ss9S0hYmFyA5ORSSO0O+AwxaN8KelGWJDcjpButYg+QKuGLFXvZ98J9oFVByNYkU3n9e8Q1W1JUt1H5jCmDVyFP1oWhekkG0XSaKN0k41T7/1GEZYurLw9EB9C6OExYvB0hBLg5lgN+zfhthjsOj19clLOxDkYYAkePjvi2x2YJmqupKU3aJGZ/Qdr5w0S5CUknaXMPDw7FOdA+1TBKCCDVJCexnUeLCEzpnpREycm4xFwOobbxp4QwdKLUAkivkkBvpEV8HpHOp9VOCPJGfNOc4MWX9R4cdzPMAM2XhiO69XnxjoCyFWoBAdIWMAwoxPjHPLSplJOGY73zh9kz+qdRqpRJDYh9u84t4ZxmmWx3lDKFPSEsJsomCh+Dy67gwGPF4P6T0iiTZ+umBSksl7jYkgA1Io5GcIx6TS1yESLin6oS1KKkgA/SpUhm2GOnFaqjCCZi6SygUSlEi8dUtm4cKO8scx77OgNkQubNQoOWDbaGuFdnhtjDpedelMCSykkOCCWBBJO28WfbGbo9pNdnmGYlIJZmJOBxw7+Xjni11Zu0dplTgkpRngBzzwjmnSX5da/rE+plw7aJtJmzEqIBFxKgd5qW2gEcs8JPST5da/rE+plx1qVyXr9HOlV+X2FtD/AMOf9rn+sr7OcT0nyRjh7OfGAOiP4c/7ZP8AWGGKznVH+nj+XsjKG3ki59fUjUENlWu7jzvGEZdJ6RVJZZUColkoAcqLYJqM8zupV4IKPZz6fy2wAtyNdU0gqIF1CXameIoCcT7gIc3SFHVmPSekZi62qUnqym6biy4BLmuAVwOGeUHbPMlmUhKJSFooA4T/ALXcF+2u6B9jExZUiZLAF1ipBJS+F1d751Xo+EYdAqKUrlEvdJGL0NRmSwdqBsKxmpNMtpNBi9Z5cxV2zoRMAa9KSkGrAsQxzwi6waNlN1c1HWPqvMActrEFsg9PfWKLJYJCkhpEoUyQAQ75gPVjlG6TYZaFXk3k3a/xFkY1N0qu8mNEr1Ib2MC+g9iVXq1DY0xY/wC3Hlo0WfQQkoRKkkCWmYVqEx1HLyGIq4o9IutQmlark+agU1QmWQ5x8qWT45Qnaf6XWqTNmJSkJF9khcs1SPnBT1emG2G3FbCWZ7mLpxb3mXDKSWAaY6nfEpfAgbN8KxngO48coYtFy7TazMUFJSUMTeQQCVPgwpgfyaKdJ2ydZlJTMKFXk39UqoCSA7gZg7fZGDt60bKgVomwLtCxLls7OScEjMqZ2EdY6OSFyZAQslRTqhRSBROo4rmUuH2iOfS+lygkpEuWkGpLHxAxblnMdJ6OSV/BpImAhQQ6nNSTWp7cX740w1qZ4nQXP7QrYRLlyxVUw3iACWSmp7CSMdm6EKXaik3lKdxuxu0JpSpfsLYQx9LLNMtdsm3FIPVXJd0qY61XSGqAVEnYx2RusXRZCEuFAzRUOXS2NHTwr6axM9WVHRCoZVoQQHqVhICVpOsWaiSc/Y8NPxdYpK0ypqpvWJAUVI+c7nXoSCEgUyDNF9rmCzpmTwgBSZnVygcLyqlZoaJBzzPzaQDtNiQt1JngrJKlrUXdiHJ2OSWODA44xPTYrqEdL22QSFSgAyCZoS5SDV7pLOWNYuFinzAFSVqAug1KkO4xbB8Yv0fYCAlQLEJUkkhsAbqrpwopJY+EfTdHqclFoWT/ADBgX2XQG7jlQwq3C9i/RRmybyZxBJwAUSzUau0kdwd4xWgKTPQsBTX0kuDkQ7DLjF1nsloNRJROBIBJmi8zsSAQxSHOJemUFbVZRLSdXVGy6B6QBs9hh02gtWG7SwIYZE9+3Zh6Y9tltuIUojAO23DZvpHNLTY56iVlKkpJ1QVEkjEBIJKjhk4wwjVY9DTSUJUZkpCyagtRqOB/27ovtXsiOzXJZp7SBmGrg3K5Bzs7IWETK47/AB2vvx8YN6Vs0iVMMtJmTSKlfWADeCAmv/LbWMdk0LNWogS1Oz4jsdyGoRThtjHc12Bc1ipLna9N+znhDlOtd9CUpqXS+4kt7vDbGiw9HR1KkrlhExswhdOLFscd4ino5omd1oM6WQgFy9HUMCD3+O4Q8r0QsyGXpCk/AZqCD5LJ4pZQ4VEKNotl6RZ7hdUu4CGrecpUMB3GHnTBeSpKUX1EMAWodtfRCj8QEzb0xSEm8FJGLgKButgwc4P83eY1xbukZwqivSOiViUEpUGCQFDbUEZbc+FMTCX1BSSlTAgsxoR2ZfrHXLVZAtJDh2dNWDtRzCfpTo5a1TVTBLCgQP8AyJOAA2g8jGJcGuhSlfUYej1tDWQBTkhCVCn0Q3i/hADpL8utf1ifUy4N9HdBT0rkKWwCLpIJqCARRhs27YCdJfl1r+sT6mXGuFdq/wDdCJVrXH2FdEDUnfa5/rOfcYaLMl0J2tznv/OFfRDdXPw+Vz/WQ02cm6ngNxdtvPdBh/SDE6+pG06oJpQV54+2kY5EjVBLlTPtqcx7PTlGu1JdCgSfJNaYeiJaOUCG/lB/LwiqtkXoQWkS0JCnuk3XAfWUpg+xycWaFixLT8ItACh5eBLOWLkD2vtxho01MlollSq3dYCnlCoUN70xzhI0NaDcmTD89RV84A9jMeIrurGeLo0i8PVNmGfpRUq2TP2hSgpDgqUASwajPi4oGqYYLBINqSFC2Ep+ciUouNoKlMcP5e2sRldFbNNCZky+FKAKmUwqMhVqRH+4kgayZs0EVHkljlS6/OEKMWNtGXpDbLfJLSEkSXYLH7ZSiMSsrcjA5MNsAZPSRVoQqTaloulJKZhlEqB3BBASSAWIGOLwWRb5iJypdsmTEEgpSoaspSS41gkAlwcXpmYxyejarRaFrYS5IzKQymoyEhZpR3vPweiux1RJei7QiWhdmtF9Ckg3OsFHDkJCiymJOw7oVLTPUpZUs62BoB5IAwbdDxK/s/lfOnKIxogDb/NzthNvGTNWEhJukp1glVASHzD0hNUNOw50e0MibJTNmpUZaZq75RdGqlKFAEqIDFTjvZo6FZek6JqbyZM66Ap6B0lIFLt5zjilxiC1IVOimmlLlLlIljrUArYEJSoEgHc4BeuLY5RTaUTLMBapMxKpQJSEXSGvsq6QPJBJcPsyMUpNdCXG+pboiySTNvzFiZaVTCsMfJGJDPhTyi2IAxg/OWlKVXlC7hVwAMCHAqGyFNsIg02oKVPZHWnyQHo51iRUd+NcYcNFz0zxcWE3yELBTgUqZThJFG2b+2JTKaBnSSYhJRKWm/LuJKheUCC5KGZTOQRQ402CMmi9HSxOWUayEqYUoV0IDZpQ+Bd1XdkFrTovrzaJq5kvXN1ACtYJTM1cMFG6ABnR3eLZV8ySpS1JBDgI/ZmuAJlso0IdyTQ1EDQWWzpCwlXlF1DIguphR8RUVaMFgnWjrBLnISQXTeS6a08kl0qJfCmBrE0SVyUllKmXlAgLVeVRVQ+Jd3q+ObRs0OtaFqQZilpc+UXukFwAo40DtkyWZyISqwd0XyZvVqFFNmC/ik4Nsxg1JswXilJHB35922BlvSCEqoxAL854fnGmxzSWYsT7PHnENGsdHREtVZpFkAJIAc5gd9YtTJU9aj2ZxGSs5vwxr38D+salq2seW59kaJIzbZk+ASybxlpvHElIJ289kfCzirCpFSzU4588Y1jfzzztj1A2Z8+3nCHlQrKDK3eP587co+ErCnPOUXEHhEUJPOyHQWeCQDRqYZRBdlSQxSktUOAe5/TWLmy5b9f1j5S+eWgpBbKFycXr4RESEitRsrGlVaU4c+yJJ/Pd4c98GVBZ5ZZbK8omvf2ZRzjpL8utf1ifUy46dJFRzzzhHMekvy61/WJ9TLhpVJeo47+X2gvobyJ32uf39YYbLOnUSW+aPR7tm0wn6IOrO+1z/WHnmjrZjqIf6IjLC+kXi9fUrnAKCk1DjltuMAdH6QCLyFTEpUgsoKLXeApRqhqd8MiwOePPugZpPo9Z55CpiHVg4UUlt5BrFTi+qIi10Yn9JdO9aepQq8zXlBwOwZAYZnHdGCyTpd5ElUwIliswqIAbNOJBJNKNDenobZTgFh9i1bd+/wBMUnoHZNs3jf3cIxeFJu2a9pFKkA+kfSKQwEqZMUrD9mpSG3+SyucHgKvSQwFpWf8AUZyTwcEp7WyhyV0Aspes0f7xv/l5rHg/s9suN6af94r3JrDeHJgpxQiK0tNBN2aviJii/afc/dHidKzg5M2YD/rVxfFm/LbHQUdA7Imt1aqZrP8A1blo9tXRCSpN39tdFAOtUQOF8ludkT2Uh9pE5zaNKTVhlTFkbLx9HCMC2CiWd8K+7ujoc3+z+SaBc1PEpPsEezegkpmC51MNZJYtiBd3cvBkkGdAzRfSuzyEtLklF4kqQHx/1kklgM+4Yxr090hSUHUlLlzANVV4E1cVScQ9OFCXiid/Z8W1Z+O2X/8Ar2RX/cObiqahVKBLpJ4XgR4+iCphcQMi2S1H9nY5ROLX5hw3E17fCCNm02iSFLmS5gtRBGCRLZgEJxJAFTQVc4hozol2eWWmWVawKEmdV9xSm7A22mUVvJQUJ2FRWX2uwy5LxNlUaPjt0oCJKEqQbypjArJBCiUqxBJFcy4GcPVjs92WEE1CE13hI/7J9OMJnRzScqQsqmyjMcC6xDpIq4fj2NRoapGnpc6ZeQlaSEuoKaoepDEuRjvrjDVCdnukglSVIKmclSHICrpqCknMEdm7CBcmeJYCEKUtd7yjipROqPQTlxg7pKzS5yReFMQoYvk2fvphAQ6CSgha1lQahUwAxvUdyCMgBm8TJDTDduWAhKBW6Aktmos9aZV7cnjfo9GsBXVG+mQ3851gHZjLSApQuolpo5xORObxb0d09KKppUtKHICHLEpGONMfzi4vvakyWgzdWDQ93hFksR8haSxSQoYuCD4vHqqnhy3PsjoMSaQM68+iJhJzit2xiSTxihExy8evwiGMe02GGIkVbR44RApiaBs9/PO2PaQARu7MImpMfDhEwOdsMRKUK8889scu6S/LrX9Yn1MuOpS2eOW9Jfl1r+sT6mXE/wBl6/RcN/L7QV0QdSf9rn93WGGmVON1I3Dn0+6FbQ/kT/tc71hhlsx1RT5vsHhXl4ww/pGmJ1fmWLmqzJHOfPGIiY+dPTz7qZx6Eioc47Oe+ILAGYZtmXPojQzJOW/PLviyXNx538jwzjOCcQ788/rHoS5psrBY6NJQSNo2mvdzlE5ctueecs4iOPPs52RK/v8ACKRJObTNjz4v+sVB8jxx5yf3R8pXDnn86xW+bHfw7658iBsKLgqm3nn84+J7ucee6KjPyCVb/J97/pHiZ/8AIr/jzzseCwosSd478vfzWPRKBoQC2RD8/lk8UJmucCOIame79Y0KWltnjzl47IEB4bBLUGKJbHK6PdzvjLP0DZ1EPIlHa6A/o59G1E3HENtps57M4863Ztbt2Y87oKQWwZN6M2V36iV/x93OEVDoxZwXSi6qrFJwOFOe6C5m58881iExR5yhOMeBqUgPM0Mq7WZ/uut3gU8NuMZp+iFAeUC30rzfl2eEHkHL9efyiY5bu4xHZxZWdiZP0DaZr3+pUPmpTMWkD/UBLdT9na8Vp6DTFFyqSgZ3L5/+x2b+6HZSEli1eHfu53R6+/nn2QuyiPtGDdBaCFmCmWpd6pcAB9zAnsfsOMFA2GW3nfyIqRQuC45wyiKrSzb829uLxoqSoh2zSlI7Od3LRIUzOPh2cIqROBwI7/ZFgY5s3PP5tFCLAgYinbHqJffzz7I8D8X7Ikk/rDJPQn849ux9vj5S9/flDA8UagbRvybPbX07I+UYyzJhKktQDdi4yGWWP0oh8IJ1QXNXNQRXcxwIOWI2llmHRqkK1zwHfXxZvCOadJfl1r+sT6mXHSbL5VePpy4N4xzbpL8utf1ifUy4lfyXr9FR38vsLaG8id9rn+sMM0qYkJAcANWtcOPLmtI51NtU5C5olzlJSqatd25KIdSyVVXLJx2mPPjK0ecK+6kfhRlGMkjWST3OhrmjIxR1jkurxph+nhtaEP4ytHnCvupH4UffGNo/z1fdSPwodT/zFlXJ0FE9IGL8fQeezOJKmBsfGnHH27djRzv4wtH+er7qR+FHvxjaP89X3Uj8KCp8L/egZVydHQobd3IzypwpHyVAnIjjT080jnA0jaPOFfdSPwo9+NLT5wr7qR+FDqfH+9hZFydJVTHnn30pHoUNo40jmvxnafOFfdSPwo+Ok7T5wr7qR+FD7/Hz+gyLk6UgAnnnkbY8VMFefGOa/GVo84V91I/Cj74xtH+er7qR+FB3+Pn9BkXJ0grGBBrFiFpyI5pHMvjC0f56vupH4US+MrT5wr7qR+FB3+Pn9BkXJ04CtDt7mioGr5gvz7PbHNvjO0+cK+6kfhR98Z2nzhX3Uj8KDvcfP6DIuTo81JamPPi3Ij1KjTLc2eXPpjm/xnafOFfdSOz/AMUffGdp84V91I/CgqXHz+gyLk6QBhw559EfKFBz3898c3+M7T5wr7qR+FH3xpafOFfdyPwoKlx8/oMnidKIenZ3b+eyJKSMQeeeTHM/jS0+cK+7kfhR98aWnzhX3cj8KDvcfP6DJ4nSlJOT7d23nZtpEkpyNcufd+sc0+NLT5wr7uR+FHw0tavOV/dyPwoO9x8hk8Tpxs6TiO7wiuTZGOJI2Gje2ObfG9q85X93I/Cj743tXnK/u5H4UPXj5DJ4nUDLB59n5RIqYV2PHLhpi1edL+7kfhR8dM2vzqZ93J/Ch3Lj5/Quz8TpyZzinjzztyiu85L0bEbTj6CO/sPNDpi1edL+7kfhRA6RtB/xCvupH4UK58fIdmuTooWpStUsmrn6RYDUxpXHaMKxfJl3aAAD9dp/Kpjmo0tah/iV/dyPwomNNWsYWqZ93I/ChLNx8jyeJ1CyzKgRzTpL8utf1ifUy4rGnbZj8Lmf8JP4UZUhS1LmTFqWtanUpV0EkJCRRKQMEjKKV2rFSim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032" name="AutoShape 8" descr="data:image/jpeg;base64,/9j/4AAQSkZJRgABAQAAAQABAAD/2wCEAAkGBxQTEhUUExQWFhUXGCIYGBgYGB0bHhoaHhwgGhgdGBoaHiggGx4lGxgdITEhJSkrLi8uGh8zODMsNygtLisBCgoKDg0OGxAQGy0kICUsNCwsLCwsLCwsNCwsLCwsLCwsLCwsLCwsLCwsLCwsLCwsLCwsLCwsLCwsLCwsLCwsLP/AABEIALwBDAMBIgACEQEDEQH/xAAbAAACAwEBAQAAAAAAAAAAAAAFBgIDBAcBAP/EAEsQAAECAwQGBQYLBQgCAwAAAAECEQADIQQSMUEFIlFhcfAGE4GRoTJUsbPB0RQVNEJSc3ST0+HxIyQzYpQHFkRTcoKSwkPSorLi/8QAGAEAAwEBAAAAAAAAAAAAAAAAAAECAwT/xAAtEQACAgAFAQgCAwADAAAAAAAAAQIRAxIhQVExEyJhcYGRocEE4TJC8BQj0f/aAAwDAQACEQMRAD8AYtAaFFqE+ZMtFqChapyAEWhaQEpWboCXpi0EVdEpY/xNt/qpkedDP4Np+2T82/8AJvg7MJDYtt5xjkSw44eZror6eB2SlLM0nuL6Oi0s/wCIttMf3pcSHRSV5zbf6pcak6UdIJSam6QMjv2FintO0ROZbqsxoopoKgvdCm+jQ13b4wf5X4y49h/9nL9zGnonKP8Aibb/AFUyPv7pyvOLb/UzI0fGJIDOScNWh1imnYm9wxiKbQp1MTdURcLOCSn/ANg3EhoiX5n462W+26rTp4/DHWJyyk9FJXnNt/qZkenonK85tv8AVLi+RpAm4GUAoPrDjR8jTKJqt5BUwJZ8q0IHiVGv8pjR/kfjpJutfAVYnL9zD/daXT95tlcP3pdYs/ujL85tv9Uv3wRstpvJB21jSJox8WjpUYcL2JcprdgY9EZXnNt/qlxL+50vzm2/1UyNtq0gEA1BhcnaTmrWAlRTrVZsAzljx8coiTw4/wBUVHtHuFh0Plec23+qXEB0Rl+c22uH70usW9bNlyVEqvEKFWy7t4DRus2kQpIGCmHoeKSw+ES3PkBzejUtKkg2i2i8SH+FTGYZxXb9AS5YJ6+2qYP8qX4+PdGzSdrmKUECU1xN8qJBY1S5YsDmA7wvHS7hQWWFT6XHie2MZygtKXsaRU3rfyGpPRqWqotFsYFvlUzZx2079kQRoCQVLT8JtuoHJ+FTI+0fbiE6qgUqYlvmk4prsDbGfOPV6UCllKKlhexA7+ChX3VdwrovYXf5Z7/dyUxafbjdx/el0q2ZiyX0Ykl/3m20D0tUzf7oyzbeVIugHsdzmdz1G6NeiLTdkKILu3beGwbXeGnBvovYHmS6sjK6MylFhaLb/VLi6Z0Rlj/E23Dzpfviuw6UCZgdiCW7SwdmfPxygsu2cMXNaACvZSKj2bXRexLc0+rAyujUkED4TbP6qZgcO/0Rll6IkEEm020MWP72vvhhtVoCQSaAMHCcSpgMmZyBCdbJwUWllOw1upBBNS5p7+6IxHGOy9ioZnuwpK0DKP8A57bVQA/epmbB/GNc7orKSHNptvD4UuMlitoTUElIoCBqmpyNSAN2WUbbZpQdRQkslSlO9QC5JbBwPHZDi4Vql7A899WZrX0ZRLDqtFsb7VMww9vhFU/QclMozBPtpZnHwpfa20h4X5fSMklKXKSoPexoaUGABajkcKmD6rQpMtbm6FBrqkXwo5ZgjcQcTnE5ovZeyKqS3+TZO6JywEkWi2kE+dLwOBilfR6SLx+EW1kln+FLY4PV8A/gYnoHS6l2dKSLxQbqi+CcAwzbB9jY1iA0qhGqHmEgC6lOZLsOzLhWLvDq6XsT3+X7kx0Ylk0tFtI2/Cl7xhxEWJ6Kyj/ibazO/wAKmZN74usWkj1RSQ0wCjkdnZV+HfGGXbylC0LUNZJIIO0P+QpgILhwvYXf5ZZYOjUqYSBaLaGr8qXhk8KelUqk2m0SkzZqky1pCb8xSyxlIUak/SUT2wVtmkZkhEpUqaUrWsJULoJu1d7wOYFfTkN6S/LrX9Yn1MuDDyuS0G71t/60NnQ7+FaPtk/1kGZiDUMeFK+7tgF0RP7O0bfhk/1nogwpy5djti4PuryIn/J+ZRPlS0pSpgCC4LsH9BwwjNZrEgBglya1xf0R5pBSjqitCCKYkMgk5M5U+0CMq55UFXXYKN1V0GjpDAPWgNf5so4p40lNrJ5eXj6/HiaJadTX8HQQ7AgxGZYkO5QN35xlXamKU3TecKISlLJSVKVdvOKgXMsH20sscxRWCcABeoAVNiWwwLDgOEEPyJTTeRjcWtzSLILwbVAqAM8q7Y8NlSQWSnfzz6IxBawCGL1FQBUqcEVoAkME7X3xYFqUs0AAJIdI26oYHINXHGKhiPNWSuv+9QafISSQGAo0TtM66j2xmRNF7Btpi5SHbEjjHVehm0ApllmLULwzrj2CmNK9m+K7GkdfKluWUm92AkD0Q1Wy6kOlnq4PjAK1LlqnIu33QkB2KfKIKcQGDO3ZsMZSw1FlxnZHTloWgS04pUtV7vBG7fs4RVMtqEMZagzMoqPk1qaj9Wq8S6SSZiZZXMmpCEBgGIdRoWrgxx47IW9B2y5Mvg4hjm76oLbiX7N7xM5VIqKtE+kXSA31mWVYXCTRyxBJdi9U0gDJtXWOFFs+OLse184L6ftSrSUIlIDAXjd1iVqdyojHDHY2MDrPosC9fJLPRGwCpUTQBgd9ThESpspB6yWhSUgOGVdLu7BRoDvo7b90ZtH20krmJ8lbDAZGjb9YU3tGu2zUy2qyQBiNtC5Zno9P/lGezy1IlpSkkuoqRR2AJUHDOahu7CEMku1m4ogB7jUyBa6AOBoM72FY3I0mEoSXDkkKD5odJqf9IHfAzSFnIlBI1aBWADlJc+18K7YEqtgUFApoo0rgc8M/RugtoKsO6Nn9ZMSCQwLkPRwMPAQTNvImKvHBq5PgX7tvphNkTylQKQSq8zB2Id2LZHZ6YM2iYHofJY4ggg0c8K+ODNCTpA1Y0S7aLoAwUnBjrbcnDl27WhKtcoyS4dr9QdxoaY7coJ2K1BQCmKrwKRkWAU44uCRTLPGMckNOmpUbwBASf5Wop72N27uJzEVJ2JKiywWskuR5JZhjlTu5DxttltKZJSKpQkBRKXDKLYGhLnA0LCKbGNWgAANEoLOoVJKsVE6uxtmcEpOjjMTMTeABSMQlQAWSX1tihjiNuUKKewNib0YQOv1kX0kXQDxxIDB2B9ENdulLJCQAk/RWSA3FiQ2VNkW6C0KiWVhUsLUpVCcUMl6DOqki82MZ5tnIv+VfUDRr1KtiXOZ2cYppiT1BmiZjG0BYUClJKAhV96MajEYFxk+MbtF2tCUC+oApq7YuHDdr9zUirRWhp3WAhYlrfHEvUCgqTjXeaxvOjQsmYoftE6pS1AoZnfdI1csYSTG2ZRbypYKErKRRajSpaldlKDCgbM3z7y56boT5IUMgKV/PgIkEBwkjaosWBLU7KNV6tH1lKOqTUAksSTrXRWhPc+16wgLbZZUrnSwVX9YEnY2INTWsDOkvy61/WJ9TLg9ZkFwraRTBi+tluJLt41A9Jfl1r+sT6mXHRg/yM5fX2g3oKZdlz/tc/wBZBqXPN0DItjxeAOiR+ynfbJ/rOfeIMSWCA9ABUnZzyYUXovJBJavzLbbbQBfJcOAzPUuwHG6YzqUySSAAAVEAglnqwcPUNxDbopmaxdKxQi6BUApU4xOL7eGAaKVWNRoFC8xFEJe7eC2SW+k3bvrHLL/ktvLXXfj/AN68jSjRpCv2jJSKipcVIYFO4hSgKnMbYnKmvg3hufizgbs4ydUrImpfyBql3fcXOPDYG+MohaACwSCXugOb180FAHCabuMSn+TFVo/f5/Q2kaTNGtQULVbIhJNTgFUeLQsBTFga1cZEpNa4ENGWXo9Y+caZ3QH1isCgYC8SW9gEWSrKRrO1T81i1Sw2OSo73jXD7dNZqoTym+4DgdbLCvfFiUtV33RWheDHnujTLl0jsRkwVbtISZE0TJq2u5DEkjBs9vZugeelUmaq6kFJKnqCLzYMxxbJ8cIlp7QnXTEBVEhTqAwLgsl8qs5bPAQC0/otDSmsyJarwvKlzAQ14hjgSSEklXiYxlKSs0STo96QK6yWAGprM7ZAEiuLJf8AWF3R9nmhCwyrt0OrBnLsFNnUdhOUMExAQhUxYBusneBg1Mn7q4RKfaurkiW4uljTbUjbnWp74xs1oyfCOqSEipJFAHY0wB3sa1JJ2R9ITMXflSxigFb4+USBedq36ZGJORrMDg2xr14NTHYcnThjFehrYevAKCsTSl1JoQGIwFCQK72eBagzXOSVlKFC9euoDkmrpCi+IoeNYYdLITJKHu3QRnUEkB9mCqBsi2QgjZ5EqSKqcvrEk5YezDZlAibodauuKGBUp3LqckKvauRdq8MY1yUvEzzWxUtmlusWSoJbXBAqGNA2RNR3VMBp63NPpP4DPndjBvTnR6ZKAVqkKeibwZsQp/f3QEky3Cjns48+OcZtUy1qjdodAKnpqDPaXJfaEhJ8I2T5Llcx6K1SARgAzjN3Jyq5Z2gTLmqR5OYZt9cezkQ0IYScGZJBG9TEq25FmGEIYPkLMhRJ10bMGUEHFi3lNxBGcCZNtYCgdT3iXzJI9nY0E7OqZdHWMUqSQBg2oRhvpX+bHKBq7JcUxCrpulL0JBqCAcXYwAPGgNGlciSoVTeUVOHoVEti7OACcdwaCuibOpC56VILM6VXWCw1QMDRwGO1nxivohJTJsqVLUEhRK9c3Wf/AFNu7xWJzuldnTNYzApLMSkPVn2OQ1Kbd0dEVFJNmMm22kQ6O21ayh2JZYUcybsshWALFRVucjsHaRlqCyVEghV4GlUuzE5VbZia0jDZdOy5M2cuRLUq+QEJIu5bHwKicqVwiy0WiZNZc+6DepLSkpvMDdvOX+caGppRozck40Wk7sIy7MFC8VBIBa8TUF6GuADNl4xhmz7xUhM1wTUuaggh6bgwL5jGNSRLWh1AEAGjswwyqx9hgPadGglwUsmqgnEDcWL4YHPPKJfgNFU5BZIAdmJUTQp3Da4d3zxDCJTPLQpjT5oaoHk4nIsSPZHqZCiFKKQnIAu+VPRXYIoRYlXLxA3VbVcOzZAAU/WMyw7YrUbyAVAgNUDMkCr0AfvphArpL8utf1ifUy402CXdkpBIClTUh8yAXPAEuBtbHKM3SX5da/rE+plx04PUynv5faDGiP4U/wC2T/WHn3xb8KDlJ8khsiN/D0YVEU6JP7Kf9sn93WflEJNnUkrJYuoqSMMmrXHPb3RD6LyQ935mlSwi6l2SfJAbDtxo3hxj4zbsxrzJSUgvMTgtN5aiwoE6w3uGOEeIQ4dwHrT83DeERAS9buOYxI8SMKN3vGWJCUukqGqPZE8iUtbYIOqXa9gmmGJB7DTOJy7eRc1XU6dQs4AT+0KjsKiGfIbI+VIUskJD7rvjlTh6Yiqwk0Ui65YuDXh7stlImeC5O7YWjQi3AObzpC1gqYDUSBcZqa5VRsxxjTYpylIBPlEVzffz7IpkWIYhKiAMTSu4YvwfjEJy+ra8SgGjKZPc7ccPfGmFhvDtt2S6fQJSsSWpv9DCkezNIBJukgZ1bns4bYy2a3lXkAzN4ZsMSqg7HfHFmjBJkqn2hkABvKrQIBY8SS7exo3zPYjLyH7Yb0kHC9icag6uxxR2hKExap8xRlKUtIDAGhxAWCQPmk8Ae7o65CSi4RqszYcKxhtiZdnkTVsWuF9pYUAi54bepMJ0JkySGfMBtodyGoaV7KZwMnyA5cuAwLPiBllgcceGXtvtKpZS6jdUEqBalQLzV7e+A82eyTdVVTAgYFqV2vjxjjZ0oO36pZQulkpU+FQ1drDf2s0M2gFJuJUfLLIBbFI8kAZM5pluhD0TZZq1C7KUtKTVyyXbByRXDCtRDtYZKwkBSUlCEhSTeI1w4bhyI0w9HZE9Ue6dN2WuYAAsKZAKnBLA4HNkn83ifRW3TFX0TLpILi6akEUfbx9ECek05SkOtquQnZ9E47Dn24QFtspSpktZJQLqVXkuWRUB2zugMX8TDz1K0LLcdR20+deXhiQxGJcFu30mE20aMSmf1Ra+qcEgvhgUmlRUjvyeHmyIvpHXC6EkXLxDsGJJ3vt2Ql9OJfV2qXNEwqoFA0cKSc7oZxqsceLRWIv7Cg9gTbdEKlz1SrpICscnYKHd2bWi+z2tAXcnLZAYnVU5qVMdxCiHfYaRrn25N+bMqRM1/wDlrcCNYBsNucAAL83rClxeCiL2T4XsRizxlpZpsF9O6W62aDLAKCNUEM5DByAcdUU2NQvGCdaZqykUDUSKlhsBUSSAN8MsoGVOUUShLSQWIrdSSRqhTgk3RwZ4C2qQvrSWbWdnc4kgcQCM8oTY0DzZVKIvOriSS/bu9G6GKVYUSFygtBUFghsA4ILlqt4Rn0ZKdQoSACphXyQThicPCNdr6TSRMCwhSiEsHABz959+UC11YPQK2i0IkW2WhCUhNwJLAeUSavi7AB4xTkFayF5ewlxvq24N2wMVptNotMs9VdANXILsCa0GLAQbsNDMLOWGGFTVy/Adoinq6JWiPLXMDaofIjjSu98a4HERhSVIUkJ1gXxIcEsK3TgWbsinS1tKL2r5WJwN4eSe4DseBkvShVNSpLhF4UO444bSSNhPCJKDlolXVJCmCRRRJAGBDZ9219kfIl9beUAaULYYazcNo+kzlmjLJtV9TiqQdpL0cCudS53CtTGyXpQIJ1WCCBsYzDg+ApuGHbAqDUrGjCJsk5qmJchmIBBGe7Dd2RV0l+XWv6xPqZcFrHbHmISoub6WYYFxQ4Adm2BPSX5da/rE+plxvgJZtDOe/l9oL6I/hTvtk/1h592d2rUHs5w8G3F4p0R/Cn/bJ/rC3Ppytvo6hYUR1hWooYVZ8CduPocROy8h7vzM1mshlkla+t3FtXkeg1pGxcxN7WS+BYauThyMuzGFSxzJy5xTKJoag0YDIgCpYZB91Yb7PJdIVMZJb5yiBg1LxBbe2ysTHXoD0AOnbdaLrX0pQ9EynDZgl6k4YnZtjZ0KTNVMUuatakhOoFKN0k4kAlqB++DMnR8ia6fLYPQlq0Y4bX74Lqs6EIAZgkZUoP09j5RpCDvM2RKaqgP0j0myQkaynclsNl2jBVDi7MTVgCN0cpc6Zjd2kYtm6jU4hiS2zBoyT9ZayRUDVTiASAdn0SAKfNFIK9DsVUo2O0l69gB8Yi3OepVKMQ3aE9XIXcF0ISWFdmPfzjCt0PtrW2e7BAl51q6WDjLHvMNemVjqFjaB4kD3+MJei7ddss0pZKzaVIcUUajE44Ft3bGuI6knwRDWL8R8XpSWA5Unfk3e0LXTTTiEoF1Tl21SCRQ41x5zgTadOplzZL0AVrNkGIL7cfbjBS06JlTr/WuseUGKgQ7tUl8CaYY0hPEc1Q1BRdivLldfZGcAysK4tUD/AIlhwwEY9EWZM1SgxdEtS0p+koYOe07+LQy2PRklBXdBSDQi8S4dquedpgr0Z+DoXMlIShKgAQfnKFcfpEPj/Ml4yjG3Ro5UgLojSd2SEmzrKE1BlsSQGKryVM5vVo+ykF9FlNrlTkpTNlZNM1SFKSWN0HBmJ20xgTp8iWtS0puJ8m4GBZsRVn1jTeMYYeiU2UUECcmbNWStQBqBgEgMCwGLBnfCkXhq3lZE9FaA2lrAqXIlJULxYpUS9AKE72BOYwo0YZujb0xKJiSpLOVA4kg3go44jxzz6FaLuqDdrQOz8E7acmIIkJ+gMGdh27+cot4OuhKxdBfbB1FmArtHaNuPDAQI6YWK/KvgeSoKyNFBuyt3uh3ny5Q8q4lywdgDuHPfFNssKZktaSkVSQC1cKeLd0DwtKEp6nONGaL66VeUlzKJSXOQTeSwyxPcY2Js3UovaomKehS7szOXry7wX0NKEu0TkgMJsm+BixSGIwzCn7M4AT5hUm8o+UG7M+GP6NHPJUjdasDWq3zjNSFKBLhIKcGFA279Y1SLKpagam85Gs7Yu4ApU/qwgYJeujHEYcQBD/oazI6kPeqWYqNA4L4sxLZZ9kJKxt0R0XY0iak0SSlRDHIBgRxLni0L2ntGBM1JQmi0jM1LnJqZeFKw22+0BKytLNduDPAF8doMA+k1nmLuKIKUhASGbHE0rlTjFySSJT1AkvR9yaALtHKy9MWAcln5eGrRSKhyxUQTl5JJqNvthKUVCfLSFqOuHqWJvbMIcrUlqfy4572pUOfTTOIXI3wAekS7147bzcO/BuzvMB9CS786WkjyljsFNu56+MHtJgGWofOZVezux/WkDdAySm0SzUMAX4oq3PpgTGy/SU0WRSerF6qvKJYMWwBHGMHwubMlTFXgEdaFKSzOo4NjQARp6XSihSQd5qTm3o/PebOjGjxOkT3LJBBrtu0fxikhWNmgLG9oD5a2Hdw/XY8Bekvy61/WJ9TLjo8iwoCwtg7MC3ojnHSX5da/rE+plx04cMrXr9GObNfl9oL6Hbq5/wBrn+sgJpS3a6Q5FVigqCCLvE4b8IOaG/hzvtk/1nPvGarpz+Jtqp+BWoVpTDlnjnl0Xkarq/MKaDnyzNRNnpdabxJDMrEgth3eyGPR2lysqNGcgauwmuGLc5wi6PnOolqJcnF6A152CHLQFnaSKguVVBfPgOGAwG14IN3QppdTfLt9R5IbAtic3bHv2bY9m6SVMmFDi6Ei9SrqPYcB6IxzbOAzENeY4uO3bzk0Z9F2U9bPZyAoJfHAOWpSp9OMXml0JpdTYmWlIcAEKdw5c0KagHBt9OyIm1GVMQlCUi8FKILk0okiu13DbI0TbOXArTCueWVaj0bYEaRSTPArqyBeIV9JTjgHIrwgegLU0ac0wvq2YKJ8lhQKIoVN4ccawGtUpAlLUUpUsG+piWK8HIBZLDZtq8Fl6PUsFQTUUobt75z4HfQNnsgTpOUUySouxYFq55ZYsMc84zk5dWWktgFptbpBzbHOnPpxiGjOka5UpUvHApOzcRmGFNlOz21IvWcqB8ggHgRT09tIEWKzmYtKB84gdmfgDnCj0HIadGgy5ZnTDrrF7clGI/5U7xGjo7pUypaptxJvFyoguQHISDgGFQOOyBvSSa37JGCWepNWompy2ZHIZFOjtlaxJmkEoE0iYkKNASBeABqzin5w0nsJ+I26SsMuelKgWNCCKunFmpkccov0RZZMm7LSE9YXN4AOWqS+696NsCbBMCgnqpcy4KBRUQAxFNY5McnwwgD0kvTJ91E67MA1ZazcJfJC3KSSzMoh2zpGuZJ5qM62sYunFukpTZ1rSJiBON5NMkF3B7+FYP2GyPLQuVMWgKSFBKmWA9Q4LkcApoQpE5M6XctgKZiFXXXqgqDqGdaE+ODvDjoq3FkpUpkgMGOqQ1GU3DHd5WMXGacrZMo0tAq6x5aQdhTXvDOOAfjGe224y2YXq1xfdTEfpFs/S0pF0KWkFRYBx7TE7dZUTCgqD3XIq2IbLcTSNXqtGZrxEzSAZKpssAKCiRsCSCDkMlENAKcBeYCj027Ic9LSEJK0hNCgFhkah+9IzyyeFJIdJJyD9px8HGHYY4sRUzrg7QAsSE9ZLBepam0kBPiR2Q66QtAlzJiEhilIQ+/NTtjRhCTIW0ySRRpg8Fp57TshvtCCqdMU76x21rh3D8i8LYH1LLRdUZKU5itc1Fj6PDCLukFqAmLS7hKU3Q/zq1NcKejbG+ZYX6i61c9zDDugJpOzKSVmYUhZI3OS7ZYAOYqSaRKabFGeT8IlFiHUkjL53t98OK0EM9dUActyYS5hafJwYKST2LfkQ96YU6sA90BgcMaeiJ2K3B9vEsyJjovFqK+iW2uHzLVyrVoD6Ds5/i30gJuAg/ODYAd/YDseHlOgwqzqQUi8Uk9uIHO/dC/ofREoSwVuZipUtbfRCqFuIDYel4pwaFmQJ6ZWorUl8BUilCeHDfUGN/QCWFyLUlgXbxSa1xqPzgR0nmIUq8hT0FXd9iX2JSoB90X9CbStKpiUkMpIJfaD6WJ8dkEXrqJrQ67ZxRI3bI5j0l+XWv6xPqZcdGQZ19LCXco7veb527bHOekvy61/WJ9TLjrvvL1+jGO/l9oLaHP7Of8Aa5/rDGz4pkLF5UtJLVdzjU4lsT+kZNDn9nO+1z/Wc/nB2TLBSngO328iojCKtLyNJOm/MDW/QsoSphlpCVGgbE4Uzx/PfFmhhds6AXBZyHahr2fmeEE7VZrzMHIUFAEgBw/Pjk8K0/SFosSAZkhEwXglzNJLkE6ybpIe6RjkK0aE1TBO0Glzl300DADMAu2BB93ZnFWiSsomFLELmlRqGZ68+NYA6M08Zt8lCk3GPlJPlLCQADLB8covPSP4OlQEuYUA1XdBAKsEu6SDlWsTeo60GYTFMSlsWIOXCjnHLDZhGedKPXTVEO9xIJo11Idu07s9jQN0L0kRaJqZSA6iCaywkMA5c9YRlBS36alSytSwrqyt74QopcpDOUg/RzG6L0aJ6Mv64gXbqgLux67Nh54wt9Ip5MhEtNWATgXdRwffTN8MXgorpTZVJpNQHprFacdxQPTsjDpKWhaEzZa0zUmYkC5mpxRJIAenY5wxiZ9NBx6krV0eRIsE4zVETCkqJGR+YGz2HiWgf/Z/o2UpJUpTTythTBF1zjWpdyPogbYG9KOks+bekLBShwSFIurcD5xCiGcU7K0gdYNLCWUFJIUguNUYgNxI3frA2k9EUk61Zd0vsCpE8oqQoXgosHd3AalMO6HPoXZVCw9XNSQJl5QcjWStIqGNKVqxrshS6U9JBbESkmVcKCSVBTioY3aO2eOQxenUdFXAhIQzBKQNybuqBs1WMXBK9CJN1qJlnmzLHOuLbq1EF3YKGAWDka17cWEDekmhLTMmrmCSopoGSQogCj3Ukkgl6w39N5KRIJUwAb5gIc0FMUuaXgRVncUhWsWlChIR1h1SAAdY7C3Bj3J8mM5JRdFx7ysy6MlTRLlApmpUJ4oqWVXUBNClKwAGVSlfRBhWm7OEquzEJnE1UizrlnCoIYhr1TWjmoiuy28kPfrjiXPb6f8AtC/alhcwtQ0BagatWGbuf/VonOPLqOegtIWMvKmpSFqL66SSDl+0OsSGcHuJhxmIUZoILBKS42knV7rp7xvjmVjtDSruslQUFFQq90FCnBat0p7Hxh6ss9S0hYmFyA5ORSSO0O+AwxaN8KelGWJDcjpButYg+QKuGLFXvZ98J9oFVByNYkU3n9e8Q1W1JUt1H5jCmDVyFP1oWhekkG0XSaKN0k41T7/1GEZYurLw9EB9C6OExYvB0hBLg5lgN+zfhthjsOj19clLOxDkYYAkePjvi2x2YJmqupKU3aJGZ/Qdr5w0S5CUknaXMPDw7FOdA+1TBKCCDVJCexnUeLCEzpnpREycm4xFwOobbxp4QwdKLUAkivkkBvpEV8HpHOp9VOCPJGfNOc4MWX9R4cdzPMAM2XhiO69XnxjoCyFWoBAdIWMAwoxPjHPLSplJOGY73zh9kz+qdRqpRJDYh9u84t4ZxmmWx3lDKFPSEsJsomCh+Dy67gwGPF4P6T0iiTZ+umBSksl7jYkgA1Io5GcIx6TS1yESLin6oS1KKkgA/SpUhm2GOnFaqjCCZi6SygUSlEi8dUtm4cKO8scx77OgNkQubNQoOWDbaGuFdnhtjDpedelMCSykkOCCWBBJO28WfbGbo9pNdnmGYlIJZmJOBxw7+Xjni11Zu0dplTgkpRngBzzwjmnSX5da/rE+plw7aJtJmzEqIBFxKgd5qW2gEcs8JPST5da/rE+plx1qVyXr9HOlV+X2FtD/AMOf9rn+sr7OcT0nyRjh7OfGAOiP4c/7ZP8AWGGKznVH+nj+XsjKG3ki59fUjUENlWu7jzvGEZdJ6RVJZZUColkoAcqLYJqM8zupV4IKPZz6fy2wAtyNdU0gqIF1CXameIoCcT7gIc3SFHVmPSekZi62qUnqym6biy4BLmuAVwOGeUHbPMlmUhKJSFooA4T/ALXcF+2u6B9jExZUiZLAF1ipBJS+F1d751Xo+EYdAqKUrlEvdJGL0NRmSwdqBsKxmpNMtpNBi9Z5cxV2zoRMAa9KSkGrAsQxzwi6waNlN1c1HWPqvMActrEFsg9PfWKLJYJCkhpEoUyQAQ75gPVjlG6TYZaFXk3k3a/xFkY1N0qu8mNEr1Ib2MC+g9iVXq1DY0xY/wC3Hlo0WfQQkoRKkkCWmYVqEx1HLyGIq4o9IutQmlark+agU1QmWQ5x8qWT45Qnaf6XWqTNmJSkJF9khcs1SPnBT1emG2G3FbCWZ7mLpxb3mXDKSWAaY6nfEpfAgbN8KxngO48coYtFy7TazMUFJSUMTeQQCVPgwpgfyaKdJ2ydZlJTMKFXk39UqoCSA7gZg7fZGDt60bKgVomwLtCxLls7OScEjMqZ2EdY6OSFyZAQslRTqhRSBROo4rmUuH2iOfS+lygkpEuWkGpLHxAxblnMdJ6OSV/BpImAhQQ6nNSTWp7cX740w1qZ4nQXP7QrYRLlyxVUw3iACWSmp7CSMdm6EKXaik3lKdxuxu0JpSpfsLYQx9LLNMtdsm3FIPVXJd0qY61XSGqAVEnYx2RusXRZCEuFAzRUOXS2NHTwr6axM9WVHRCoZVoQQHqVhICVpOsWaiSc/Y8NPxdYpK0ypqpvWJAUVI+c7nXoSCEgUyDNF9rmCzpmTwgBSZnVygcLyqlZoaJBzzPzaQDtNiQt1JngrJKlrUXdiHJ2OSWODA44xPTYrqEdL22QSFSgAyCZoS5SDV7pLOWNYuFinzAFSVqAug1KkO4xbB8Yv0fYCAlQLEJUkkhsAbqrpwopJY+EfTdHqclFoWT/ADBgX2XQG7jlQwq3C9i/RRmybyZxBJwAUSzUau0kdwd4xWgKTPQsBTX0kuDkQ7DLjF1nsloNRJROBIBJmi8zsSAQxSHOJemUFbVZRLSdXVGy6B6QBs9hh02gtWG7SwIYZE9+3Zh6Y9tltuIUojAO23DZvpHNLTY56iVlKkpJ1QVEkjEBIJKjhk4wwjVY9DTSUJUZkpCyagtRqOB/27ovtXsiOzXJZp7SBmGrg3K5Bzs7IWETK47/AB2vvx8YN6Vs0iVMMtJmTSKlfWADeCAmv/LbWMdk0LNWogS1Oz4jsdyGoRThtjHc12Bc1ipLna9N+znhDlOtd9CUpqXS+4kt7vDbGiw9HR1KkrlhExswhdOLFscd4ino5omd1oM6WQgFy9HUMCD3+O4Q8r0QsyGXpCk/AZqCD5LJ4pZQ4VEKNotl6RZ7hdUu4CGrecpUMB3GHnTBeSpKUX1EMAWodtfRCj8QEzb0xSEm8FJGLgKButgwc4P83eY1xbukZwqivSOiViUEpUGCQFDbUEZbc+FMTCX1BSSlTAgsxoR2ZfrHXLVZAtJDh2dNWDtRzCfpTo5a1TVTBLCgQP8AyJOAA2g8jGJcGuhSlfUYej1tDWQBTkhCVCn0Q3i/hADpL8utf1ifUy4N9HdBT0rkKWwCLpIJqCARRhs27YCdJfl1r+sT6mXGuFdq/wDdCJVrXH2FdEDUnfa5/rOfcYaLMl0J2tznv/OFfRDdXPw+Vz/WQ02cm6ngNxdtvPdBh/SDE6+pG06oJpQV54+2kY5EjVBLlTPtqcx7PTlGu1JdCgSfJNaYeiJaOUCG/lB/LwiqtkXoQWkS0JCnuk3XAfWUpg+xycWaFixLT8ItACh5eBLOWLkD2vtxho01MlollSq3dYCnlCoUN70xzhI0NaDcmTD89RV84A9jMeIrurGeLo0i8PVNmGfpRUq2TP2hSgpDgqUASwajPi4oGqYYLBINqSFC2Ep+ciUouNoKlMcP5e2sRldFbNNCZky+FKAKmUwqMhVqRH+4kgayZs0EVHkljlS6/OEKMWNtGXpDbLfJLSEkSXYLH7ZSiMSsrcjA5MNsAZPSRVoQqTaloulJKZhlEqB3BBASSAWIGOLwWRb5iJypdsmTEEgpSoaspSS41gkAlwcXpmYxyejarRaFrYS5IzKQymoyEhZpR3vPweiux1RJei7QiWhdmtF9Ckg3OsFHDkJCiymJOw7oVLTPUpZUs62BoB5IAwbdDxK/s/lfOnKIxogDb/NzthNvGTNWEhJukp1glVASHzD0hNUNOw50e0MibJTNmpUZaZq75RdGqlKFAEqIDFTjvZo6FZek6JqbyZM66Ap6B0lIFLt5zjilxiC1IVOimmlLlLlIljrUArYEJSoEgHc4BeuLY5RTaUTLMBapMxKpQJSEXSGvsq6QPJBJcPsyMUpNdCXG+pboiySTNvzFiZaVTCsMfJGJDPhTyi2IAxg/OWlKVXlC7hVwAMCHAqGyFNsIg02oKVPZHWnyQHo51iRUd+NcYcNFz0zxcWE3yELBTgUqZThJFG2b+2JTKaBnSSYhJRKWm/LuJKheUCC5KGZTOQRQ402CMmi9HSxOWUayEqYUoV0IDZpQ+Bd1XdkFrTovrzaJq5kvXN1ACtYJTM1cMFG6ABnR3eLZV8ySpS1JBDgI/ZmuAJlso0IdyTQ1EDQWWzpCwlXlF1DIguphR8RUVaMFgnWjrBLnISQXTeS6a08kl0qJfCmBrE0SVyUllKmXlAgLVeVRVQ+Jd3q+ObRs0OtaFqQZilpc+UXukFwAo40DtkyWZyISqwd0XyZvVqFFNmC/ik4Nsxg1JswXilJHB35922BlvSCEqoxAL854fnGmxzSWYsT7PHnENGsdHREtVZpFkAJIAc5gd9YtTJU9aj2ZxGSs5vwxr38D+salq2seW59kaJIzbZk+ASybxlpvHElIJ289kfCzirCpFSzU4588Y1jfzzztj1A2Z8+3nCHlQrKDK3eP587co+ErCnPOUXEHhEUJPOyHQWeCQDRqYZRBdlSQxSktUOAe5/TWLmy5b9f1j5S+eWgpBbKFycXr4RESEitRsrGlVaU4c+yJJ/Pd4c98GVBZ5ZZbK8omvf2ZRzjpL8utf1ifUy46dJFRzzzhHMekvy61/WJ9TLhpVJeo47+X2gvobyJ32uf39YYbLOnUSW+aPR7tm0wn6IOrO+1z/WHnmjrZjqIf6IjLC+kXi9fUrnAKCk1DjltuMAdH6QCLyFTEpUgsoKLXeApRqhqd8MiwOePPugZpPo9Z55CpiHVg4UUlt5BrFTi+qIi10Yn9JdO9aepQq8zXlBwOwZAYZnHdGCyTpd5ElUwIliswqIAbNOJBJNKNDenobZTgFh9i1bd+/wBMUnoHZNs3jf3cIxeFJu2a9pFKkA+kfSKQwEqZMUrD9mpSG3+SyucHgKvSQwFpWf8AUZyTwcEp7WyhyV0Aspes0f7xv/l5rHg/s9suN6af94r3JrDeHJgpxQiK0tNBN2aviJii/afc/dHidKzg5M2YD/rVxfFm/LbHQUdA7Imt1aqZrP8A1blo9tXRCSpN39tdFAOtUQOF8ludkT2Uh9pE5zaNKTVhlTFkbLx9HCMC2CiWd8K+7ujoc3+z+SaBc1PEpPsEezegkpmC51MNZJYtiBd3cvBkkGdAzRfSuzyEtLklF4kqQHx/1kklgM+4Yxr090hSUHUlLlzANVV4E1cVScQ9OFCXiid/Z8W1Z+O2X/8Ar2RX/cObiqahVKBLpJ4XgR4+iCphcQMi2S1H9nY5ROLX5hw3E17fCCNm02iSFLmS5gtRBGCRLZgEJxJAFTQVc4hozol2eWWmWVawKEmdV9xSm7A22mUVvJQUJ2FRWX2uwy5LxNlUaPjt0oCJKEqQbypjArJBCiUqxBJFcy4GcPVjs92WEE1CE13hI/7J9OMJnRzScqQsqmyjMcC6xDpIq4fj2NRoapGnpc6ZeQlaSEuoKaoepDEuRjvrjDVCdnukglSVIKmclSHICrpqCknMEdm7CBcmeJYCEKUtd7yjipROqPQTlxg7pKzS5yReFMQoYvk2fvphAQ6CSgha1lQahUwAxvUdyCMgBm8TJDTDduWAhKBW6Aktmos9aZV7cnjfo9GsBXVG+mQ3851gHZjLSApQuolpo5xORObxb0d09KKppUtKHICHLEpGONMfzi4vvakyWgzdWDQ93hFksR8haSxSQoYuCD4vHqqnhy3PsjoMSaQM68+iJhJzit2xiSTxihExy8evwiGMe02GGIkVbR44RApiaBs9/PO2PaQARu7MImpMfDhEwOdsMRKUK8889scu6S/LrX9Yn1MuOpS2eOW9Jfl1r+sT6mXE/wBl6/RcN/L7QV0QdSf9rn93WGGmVON1I3Dn0+6FbQ/kT/tc71hhlsx1RT5vsHhXl4ww/pGmJ1fmWLmqzJHOfPGIiY+dPTz7qZx6Eioc47Oe+ILAGYZtmXPojQzJOW/PLviyXNx538jwzjOCcQ788/rHoS5psrBY6NJQSNo2mvdzlE5ctueecs4iOPPs52RK/v8ACKRJObTNjz4v+sVB8jxx5yf3R8pXDnn86xW+bHfw7658iBsKLgqm3nn84+J7ucee6KjPyCVb/J97/pHiZ/8AIr/jzzseCwosSd478vfzWPRKBoQC2RD8/lk8UJmucCOIame79Y0KWltnjzl47IEB4bBLUGKJbHK6PdzvjLP0DZ1EPIlHa6A/o59G1E3HENtps57M4863Ztbt2Y87oKQWwZN6M2V36iV/x93OEVDoxZwXSi6qrFJwOFOe6C5m58881iExR5yhOMeBqUgPM0Mq7WZ/uut3gU8NuMZp+iFAeUC30rzfl2eEHkHL9efyiY5bu4xHZxZWdiZP0DaZr3+pUPmpTMWkD/UBLdT9na8Vp6DTFFyqSgZ3L5/+x2b+6HZSEli1eHfu53R6+/nn2QuyiPtGDdBaCFmCmWpd6pcAB9zAnsfsOMFA2GW3nfyIqRQuC45wyiKrSzb829uLxoqSoh2zSlI7Od3LRIUzOPh2cIqROBwI7/ZFgY5s3PP5tFCLAgYinbHqJffzz7I8D8X7Ikk/rDJPQn849ux9vj5S9/flDA8UagbRvybPbX07I+UYyzJhKktQDdi4yGWWP0oh8IJ1QXNXNQRXcxwIOWI2llmHRqkK1zwHfXxZvCOadJfl1r+sT6mXHSbL5VePpy4N4xzbpL8utf1ifUy4lfyXr9FR38vsLaG8id9rn+sMM0qYkJAcANWtcOPLmtI51NtU5C5olzlJSqatd25KIdSyVVXLJx2mPPjK0ecK+6kfhRlGMkjWST3OhrmjIxR1jkurxph+nhtaEP4ytHnCvupH4UffGNo/z1fdSPwodT/zFlXJ0FE9IGL8fQeezOJKmBsfGnHH27djRzv4wtH+er7qR+FHvxjaP89X3Uj8KCp8L/egZVydHQobd3IzypwpHyVAnIjjT080jnA0jaPOFfdSPwo9+NLT5wr7qR+FDqfH+9hZFydJVTHnn30pHoUNo40jmvxnafOFfdSPwo+Ok7T5wr7qR+FD7/Hz+gyLk6UgAnnnkbY8VMFefGOa/GVo84V91I/Cj74xtH+er7qR+FB3+Pn9BkXJ0grGBBrFiFpyI5pHMvjC0f56vupH4US+MrT5wr7qR+FB3+Pn9BkXJ04CtDt7mioGr5gvz7PbHNvjO0+cK+6kfhR98Z2nzhX3Uj8KDvcfP6DIuTo81JamPPi3Ij1KjTLc2eXPpjm/xnafOFfdSOz/AMUffGdp84V91I/CgqXHz+gyLk6QBhw559EfKFBz3898c3+M7T5wr7qR+FH3xpafOFfdyPwoKlx8/oMnidKIenZ3b+eyJKSMQeeeTHM/jS0+cK+7kfhR98aWnzhX3cj8KDvcfP6DJ4nSlJOT7d23nZtpEkpyNcufd+sc0+NLT5wr7uR+FHw0tavOV/dyPwoO9x8hk8Tpxs6TiO7wiuTZGOJI2Gje2ObfG9q85X93I/Cj743tXnK/u5H4UPXj5DJ4nUDLB59n5RIqYV2PHLhpi1edL+7kfhR8dM2vzqZ93J/Ch3Lj5/Quz8TpyZzinjzztyiu85L0bEbTj6CO/sPNDpi1edL+7kfhRA6RtB/xCvupH4UK58fIdmuTooWpStUsmrn6RYDUxpXHaMKxfJl3aAAD9dp/Kpjmo0tah/iV/dyPwomNNWsYWqZ93I/ChLNx8jyeJ1CyzKgRzTpL8utf1ifUy4rGnbZj8Lmf8JP4UZUhS1LmTFqWtanUpV0EkJCRRKQMEjKKV2rFSim7P//Z"/>
          <p:cNvSpPr>
            <a:spLocks noChangeAspect="1" noChangeArrowheads="1"/>
          </p:cNvSpPr>
          <p:nvPr/>
        </p:nvSpPr>
        <p:spPr bwMode="auto">
          <a:xfrm>
            <a:off x="-1404664" y="1124744"/>
            <a:ext cx="1404664" cy="140466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1033" name="Picture 9" descr="C:\Users\john\Documents\Δ2\Δήμητρα\εικόνες\εικόνες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3024336" cy="36004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5162550" y="1196752"/>
            <a:ext cx="3981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0" algn="ctr">
              <a:spcBef>
                <a:spcPct val="0"/>
              </a:spcBef>
            </a:pPr>
            <a:endParaRPr lang="el-GR" sz="4400" dirty="0">
              <a:ln w="6350">
                <a:solidFill>
                  <a:srgbClr val="FF388C">
                    <a:shade val="43000"/>
                  </a:srgbClr>
                </a:solidFill>
              </a:ln>
              <a:solidFill>
                <a:srgbClr val="FF388C">
                  <a:tint val="83000"/>
                  <a:satMod val="15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419872" y="404664"/>
            <a:ext cx="3410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576" lvl="0">
              <a:buClr>
                <a:srgbClr val="FF388C"/>
              </a:buClr>
              <a:buSzPct val="80000"/>
            </a:pPr>
            <a:r>
              <a:rPr lang="el-GR" sz="3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00FFFF"/>
                </a:solidFill>
              </a:rPr>
              <a:t>Ο νερουλάς 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699792" y="260648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             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r>
              <a:rPr lang="el-GR" sz="3200" dirty="0" smtClean="0">
                <a:solidFill>
                  <a:srgbClr val="00FFFF"/>
                </a:solidFill>
                <a:latin typeface="Arial Black" pitchFamily="34" charset="0"/>
              </a:rPr>
              <a:t>ΚΟΥΛΟΥΡΑΣ</a:t>
            </a:r>
            <a:endParaRPr lang="el-GR" dirty="0">
              <a:solidFill>
                <a:srgbClr val="00FFFF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s://encrypted-tbn3.gstatic.com/images?q=tbn:ANd9GcTVJRaT4hdCEnn4Ry9zbDiyPoOsdACDLbqCNhpxjppPsH7OBLPs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2520280" cy="3384376"/>
          </a:xfrm>
          <a:prstGeom prst="rect">
            <a:avLst/>
          </a:prstGeom>
          <a:noFill/>
        </p:spPr>
      </p:pic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3851920" y="1556792"/>
            <a:ext cx="4390256" cy="3600400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dirty="0" smtClean="0">
                <a:solidFill>
                  <a:srgbClr val="00B0F0"/>
                </a:solidFill>
              </a:rPr>
              <a:t>Εργαλεία: Ένας  μεγάλος δίσκος </a:t>
            </a:r>
          </a:p>
          <a:p>
            <a:pPr algn="l"/>
            <a:r>
              <a:rPr lang="el-GR" sz="2400" dirty="0" smtClean="0">
                <a:solidFill>
                  <a:srgbClr val="00B0F0"/>
                </a:solidFill>
              </a:rPr>
              <a:t> φορητό τραπεζάκι, χαρτοπετσέτες .</a:t>
            </a:r>
          </a:p>
          <a:p>
            <a:pPr algn="l"/>
            <a:endParaRPr lang="el-GR" sz="2400" dirty="0" smtClean="0">
              <a:solidFill>
                <a:srgbClr val="00B0F0"/>
              </a:solidFill>
            </a:endParaRPr>
          </a:p>
          <a:p>
            <a:pPr algn="l"/>
            <a:r>
              <a:rPr lang="el-GR" sz="2400" dirty="0" smtClean="0">
                <a:solidFill>
                  <a:srgbClr val="00B0F0"/>
                </a:solidFill>
              </a:rPr>
              <a:t>Χώρος: Σε κεντρικούς  δρόμους , γειτονιές, έξω από σχολεία και εκκλησίες  , πλατείες ,πάρκα, πεζόδρομους και μαγαζιά. </a:t>
            </a:r>
          </a:p>
          <a:p>
            <a:pPr algn="l"/>
            <a:endParaRPr lang="el-GR" sz="2400" dirty="0" smtClean="0">
              <a:solidFill>
                <a:srgbClr val="FFC000"/>
              </a:solidFill>
            </a:endParaRPr>
          </a:p>
          <a:p>
            <a:pPr algn="l"/>
            <a:endParaRPr lang="el-GR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4644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l-GR" dirty="0" smtClean="0"/>
              <a:t>      </a:t>
            </a:r>
            <a:r>
              <a:rPr lang="en-US" dirty="0" smtClean="0"/>
              <a:t> </a:t>
            </a:r>
            <a:r>
              <a:rPr lang="el-GR" dirty="0" smtClean="0"/>
              <a:t>Καστανασ</a:t>
            </a:r>
            <a:r>
              <a:rPr lang="en-US" dirty="0" smtClean="0"/>
              <a:t>     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 rot="10800000" flipV="1">
            <a:off x="4139952" y="1628800"/>
            <a:ext cx="3888432" cy="48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Εργαλεία : Φουφού, μασιά, μαγκάλι , κάρβουνα.</a:t>
            </a:r>
          </a:p>
          <a:p>
            <a:pPr>
              <a:buNone/>
            </a:pPr>
            <a:endParaRPr lang="el-GR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l-GR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Χώρος :Στους  χώρους που υπήρχε πολλοίς .</a:t>
            </a:r>
          </a:p>
          <a:p>
            <a:pPr>
              <a:buNone/>
            </a:pPr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john\Documents\Δ2\Δήμητρα\εικόνες\εικόνες\καστανας.jpg"/>
          <p:cNvPicPr>
            <a:picLocks noChangeAspect="1" noChangeArrowheads="1"/>
          </p:cNvPicPr>
          <p:nvPr/>
        </p:nvPicPr>
        <p:blipFill>
          <a:blip r:embed="rId3" cstate="print"/>
          <a:srcRect l="7054" t="8714" r="9958" b="8506"/>
          <a:stretch>
            <a:fillRect/>
          </a:stretch>
        </p:blipFill>
        <p:spPr bwMode="auto">
          <a:xfrm>
            <a:off x="251520" y="1556792"/>
            <a:ext cx="3600400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Λατερνατζησ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3968" y="1817440"/>
            <a:ext cx="3785624" cy="5040560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</a:rPr>
              <a:t>Εργαλεία: Καλάθι , ένα τρίποδο , ένα ντέφι , την λατέρνα , δυο  λουριά και  φωτογραφίες για να τραβά το </a:t>
            </a:r>
          </a:p>
          <a:p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</a:rPr>
              <a:t>ενδιαφέρον τον ανθρώπων</a:t>
            </a:r>
          </a:p>
          <a:p>
            <a:endParaRPr lang="el-G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l-G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l-G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</a:rPr>
              <a:t>Χώρος : Σε πλατείες, σε κεντρικούς δρόμους  και σε γειτονιές.</a:t>
            </a:r>
            <a:endParaRPr lang="el-G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ny-image2.etsy.com/il_fullxfull.75497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851920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9752" y="0"/>
            <a:ext cx="565783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</a:t>
            </a:r>
            <a:r>
              <a:rPr lang="en-US" dirty="0" err="1" smtClean="0"/>
              <a:t>ai</a:t>
            </a:r>
            <a:r>
              <a:rPr lang="el-GR" dirty="0" smtClean="0"/>
              <a:t>θριο</a:t>
            </a:r>
            <a:r>
              <a:rPr lang="en-US" dirty="0" smtClean="0"/>
              <a:t>s</a:t>
            </a:r>
            <a:r>
              <a:rPr lang="el-GR" dirty="0" smtClean="0"/>
              <a:t>  Φωτογρ</a:t>
            </a:r>
            <a:r>
              <a:rPr lang="en-US" dirty="0" smtClean="0"/>
              <a:t>a</a:t>
            </a:r>
            <a:r>
              <a:rPr lang="el-GR" dirty="0" err="1" smtClean="0"/>
              <a:t>φοΣ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707904" y="1340768"/>
            <a:ext cx="4505704" cy="4800600"/>
          </a:xfrm>
        </p:spPr>
        <p:txBody>
          <a:bodyPr/>
          <a:lstStyle/>
          <a:p>
            <a:r>
              <a:rPr lang="el-GR" sz="2000" b="1" dirty="0" smtClean="0">
                <a:solidFill>
                  <a:schemeClr val="bg2">
                    <a:lumMod val="50000"/>
                  </a:schemeClr>
                </a:solidFill>
              </a:rPr>
              <a:t>Εργαλεία :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000" b="1" dirty="0" smtClean="0">
                <a:solidFill>
                  <a:schemeClr val="bg2">
                    <a:lumMod val="50000"/>
                  </a:schemeClr>
                </a:solidFill>
              </a:rPr>
              <a:t>Ξύλινη  φωτογραφική  μηχανή, ένα μαύρο  πανί για να σκεπάζει , τρίποδα για βάση,  τσίγκινος κουβάς , πετσέτα , κασελάκι με χαρτιά.</a:t>
            </a:r>
          </a:p>
          <a:p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</a:rPr>
              <a:t>Χώρος: χωριό , στις εκδηλώσεις , σε γάμους , βαφτίσια , γιορτές , σε αξιοθέατα,   </a:t>
            </a:r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</a:rPr>
              <a:t>μαγαζιά, πάρκα.</a:t>
            </a:r>
            <a:endParaRPr lang="el-G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6" name="AutoShape 2" descr="data:image/jpeg;base64,/9j/4AAQSkZJRgABAQAAAQABAAD/2wCEAAkGBxQTEhUUExMWFhUXGR8YGRcYGR4bGhsYGxoeGxwZGR0eHyggHBolHCAbIzEhJikrLi4vGyAzODMsNygtMCsBCgoKDg0OGxAQGzIkICU0ODQyNCwsNywvLDQsLzc0MCwsNCw0LywsMCw2LywsLDQ0NC8vLCw0LCwsLCw0MC8sLP/AABEIAQYAwAMBIgACEQEDEQH/xAAbAAABBQEBAAAAAAAAAAAAAAADAQIEBQYAB//EAEAQAQACAQMCBAQEBAQFBAEFAQECESEDEjEAQQQiUWEFMnGBE5Gh8AZCUrEjwdHhFDNicvEVgpKyUyRDoqPSFv/EABkBAAMBAQEAAAAAAAAAAAAAAAECAwAEBf/EADERAAEDAgQDBwQDAQEBAAAAAAEAAhEh8AMSMUFRYaEEE3GRscHRIoHh8RQyUkIzI//aAAwDAQACEQMRAD8A20KtMOQSogXbe7hW2o3fv10FRtlxSGMlmT0zyc2PQ9RlFP8ADtztM96uk5zdCcdM5OIR23WKSUQaLfKhtzbzXp12NqFzkwVKnqsavB8rKUqgWHCN+rn09uhQaWUntySeP5ZEbz6rxmsgnT5BcfTnuYeYyYuO7k9u3UfUd9u7cFBdN3Yx3LXChjsdEQRCUmCSix1Gl3PrOSbeaIjn/wCp/r04ixtZMpEqpCK+U9mhc/WugeGBS4y8rilZlVjdJoObp4D6dStId0gstrzUxb4VzXmXi/XpSIITh1CUJvyRleItyi//AH249Pq+3SaertjNbkpunUqWXDmvYSnhlxXXaXiPKbiVhT5iJZnMgS8rjFXizoOpJJ7qGUapjRPbf9P81Jxi7cdGDMGLsIF4IkKZLVIwLZCR9fKYoleBymccj2aHBSUmU7YxG4yp4PKPP16b4jxsS7m1Qu7vCkr6fnmh6HLw22G7aJwJLJDgMNpVcrSvY6UAbohxi9k7S1zdEXbI9K81pkzdW19jJfTPD+KmjKNyGOSONrZ2eH5lyU2dumasTcA7m6I1E3HASlmSFetqcepf+KYghtL2ylxuTgaSKfvFdNA11m4vwSy40vbT4TbGOoykw7JcrQHOECWVa9svS6k2UohKoq2c/LKlxmK3Vf8AnoGjfyxq7wyxFKzuHN89w55vpu1QnenPdVzxirBqNFiuTCdZrRMk3HP9wi4nhd/aUQ15FG5eW12SQsPmRVrFmTvZ06GrdNTq1XIWzRRcgRtr0rpIALpnPEXsI/fe96Wz1Hpk9wjKU6o8xG42WkpRHKqmP9OmLQNBVI1x3N30Ujw7Fp/xAxsKaqw3B3ie+LB4TrjWVjUpMm7BO4u4w0bsc9R46s6mURlAI7jUqRK1W5RXzAfm56I+Az5oxovyzm1JR7yLbUWOT0LOgIFD83zRBMU9IvlcdpeJlJjRKce/IleVjdMX6xp+uekj4pl/NYOCpRqPC+lmPTl56aRkqGobbZbAfLZgJHGb8yPHTdLWWQpuuLtgcNOS0LkfXIV3OjlboL4XQLB53vr48SiynKNRuWM0xrNnL3ayGHjs9L4fVEltZYpNzeMSdyOCrpV54eOiRhRM2+aDI832lEAcl8dqOm63EXNOBvA1ZZ3e31r7IYiE2absrtbT8zlkVXzUdqBxtMC2XnHHRNLU4luIkgiWNhzhyct/l9eourOcRJbblHZd8SI377eeVbT06XTIk6jaSSSqx9WtpVIpn2b46JbfJI1yNJ2q7xlH2XIlyKszb6h9np4WStLQT/DlJV9APstY9q6Hq6lQhm4xK3FuKFlmwpqz6Z7KeG17mG4YEroi45lWVpMN0XeK6MIyYhE0z8TzX53yolMUuqMtKr5rw5HrlVkFjDiJtXHLtX04bfodGlOMgdo74XWKKfmSsDb+fPB0E4TaRYO7m4bWuO9I/Yvs9aeSwBG980EgxtoskDENu1GIbbaqWbE9s9EnpR81U07xj8rfLfFFo3nA9jogDArbgcLiQvz5ckfdXHudSdaTm4F15pZkET+Y54DFYx262YbFGJ2UG0ayXzgau0i1iLnlMmelGWbqZ6FVWfzWs/frtKAw+bmXzYj5YtjItkFZ92+3QdTax3Jy0BKm7oYP1b7Ndu3TESkB6Xfmkl/VGZ+IF0JqKeYRCnftFpq2JfFdE0Y1W2MJctNDK3zbhxd5ftg46NBwisW6ItgMssrq/cz6cX1G0dCTqgzfxAWpnHJhyPlvLb6+2J1N/pEVpuuZSLKQvyxiebF0DZXFVSVxz1xCWop52S3IaBmU12LxfFY5rrtCO6Vx37uYsqiWGypYe3ePP6rdZ3vzZVJR25OxY/N3t9c+nQIOy1Dqjk2zJHyoebdiN5Fzl2Hb9cA0tQkRGUt0j5QBsN2ZXIDlukyZwdDIpTh28EiVG0SLQmApTvS9HlqJe1irKxk0v/TjKmfR9sr1o21u7qtMeN+XC4QtLK7ZA3e23Fu4KeVjbebrjHXa8Tbt3JICemC15hKduLHNuM9sgaSRIKWbsylFxlxEuopZn0v06FrzkEJQhUdN+WtoybWx89yiitOTF8O3u71RrFUKErm7yM5Td4xktG0oCIO61q3qVEgS85KUEKyLBL/l5Y/9Tj14voGvDzAhGGUd0jLmJdFVnk7v3Q87Xm827d7MuakRvNOSVcY4oxNbv3SyRS79kTRf+0dqURy0RcBe6s/79c6ISI7LTbmNylZEeOYtcGSq746Fs3sL+ko2eYwXXKd77Vkq+ia7KOm3q7QClmXJOy15v759+s0RQ3zQcTx0uLqu0dKKhp7o78DQ3EJUEoto1YPo9OmxbjIYyjK2alRM0tWJzzdfboMNO5gx1JR5hGW3BQXucVZwPd+nR5eI5B3oqoZiPBanbsHb79CJPO/PgiwxQ3eqaal1viy3VW6wxfIYlx/VX3x06UipcRrEruXOcXQZooxjtx03WnuzCbd4ZUhgy4xdYLxWbeiaasv8QRi2+kiqq7XnNcUdLppd9E0Ssw/xJrSjtNAclB3Tythms0jWX7dH+G/xDWr5wxciRFZba3VzlUQtqvTrL+E1bluW09bjddnacsfW3C9LpFzpWk5rEqjcY/nWPXOa6gMR0wug4TRVeo6eq7fSEmTuiJe6mqbay8Pf7dOnr0wI7h7LtkIG9Nt327Z49ush8J+Jy0kLkFtxKIpQ0egcX9D66jUjHYbZbxQYl2RMhBsDt6dXY4OgqLmlshO0tJrere1JSqMfmAzyxJY4O3fHXQ1w2qwlQ+aUZbgVR28sTFZ9ex0HWiMk27kxmRhsY/8AxORvl6yXivimrPfbJi+ZjZg4YIcxtzfNd7voOc1orui1jnmmy1+jqOJO66zUCUY8hVV5suOC83joGvMC5SjpPmjtqN+tS2/y905L6qfhPxaWpANSfGI8V5akFd6q7sLPTqo8Z4mayZXVm6cqqONtQQqW6x9u50veihhEYLiS2VrNLxkWVfiZlzaVnD27bcd/zwTPD5iuJRatXylDkS7rjb6dYZ1YS4nZ3JRoxwCN449Orr/1xjpQ+VoS3DtEC7y+Vuvf8g3FHgi/Bd4q51SVPtfMm41ygxzGs2DnjsdNNWbGMfnnKW4ZArdAqBZ2x6l8dU/wz40swnsZYjDabaRx3BG5Wd6OL6v/ABGnCqKhJ3L5bvlZJzuVEL9uqFwN2UgaRQi/S6JNXVkM3Y791Fyq6pqrfVzX2ynSMg3Sf5a3RSxNtgXwflSdB8Z8S0dIpG8SoBlTfmrtzWX2rjqFo/HNOV4lpgkglSyJRRIgpd1g4q30CDWEHCRKsCFEicrKzGL5eG645LuOfar6eyYpKU9yeQJcRuvMmLH7169Z74n8YEiscf08jbdyoLqoNcOcekn4d8XkyqbqO+MoG+Q+aOcRbu3FVij0ek7wEwm7twEwrWDtJGSnd5abiZKJZ3PeUnsdum+I03yzWNOZR3bY3iPGYsgqgcvr0nipsD+XTkx82bNqW0V7OQcdZXxvjVO6m7dt4GOIr8t0ya/7lr1JflAKAZmMA1u7haH4n44jv04Et7b8uNtZIf8AUmb/ALvVHHU1NR2whJjgtkRMY9fNmRh5wt9D0tffFtuTIymd/sUeauR5ri+mQ3K4NxLaeZYyvIAjTYtVWeyFwOITRWGEBtJV98L1mcWxUIm7ckqbcVij1LXlrAWmoMpZlUcRZbttAg4yuLz3vrMfDteWnLkjIPKj5X1ldXIMtV374vR/BtdlF/FK2Y/p3QxmvmGn9OqMeTokdh5TVM8XrShAjGdsgskBUVqOHzXHH5x6hx+ITNS2d82P9NGDiu6UZs9uq347qLNd1SjJP6RBrnlbrHv7HUaPiIyalJ3xiJbay3UC96K/NrpcTEdmMFFmEMolQvCSMjEiGbkl5G1Stz82DJ6VZ0XS1e1ktOIEt91wG2O08zR/KNnpl6DLQqFMWO4OazlynIogOOED1HqxNxsCsirdnO4LKowZrOOokSuiRFKI+lrm5BQozg5q8txDjFnB1tfhz/gae503yqSZDFrFvDmNHPNdZPQ1lKfMUG2FRW6p3U7uS8UYwUda7wGl+DpQjH54y3SEN0TvtihZUnP+3VsAGaKWPoofxt/wtrOcST5mRYV50v8A7trZVBJ4K6yur4fVirFhqQxeKtzcQLvhX/frVfxB4bUkRodYiBIj2il7jdiQ5MI3ErPWV09PZp1KTAzVRLI0l+bnHYf5ekxicwvyR7NEESh+EnN88YuG997d0pStDy+vb5Qrv0PWjLvUtMtAwbb7hTlXPOe19G0GUoLvj6ZKZOHBngOfQPuzwsljasiTKJCQ3fGESwEMUHHS7yVWaJniHTdrs2SklbUjFL2px65vPPR9ZY7WEEoo2ikjmT6jbzy/oQo6tRlpyX+V9VlWDEkS+947c0So+MkGyleCjO4Cr4Ljf0Oe9dKWwEabpfCazLUgET8Zs9RlZsFglSsc5AbfbaxnhuMfLYZbPWpfyyTPFl9l6xvgtWMo7jbGUUbA3CN7mTm74D09utH/ABB4iUYkIziMpLTPasa90vm7b6vhOytK58UEuEbql8bqzW5LGMAbNq0t/hjVUVd57fTqNDXoJEhjGtsriSi0HzUVj6tx9DqKeKUmzjG40du/fb62mT0+/RNKUZR3gRYxSVULZ8oI5B5xgrqRmKqzQBp6Kf4zPM4Xbi9233eWXN3V2/Tp3w/aaum2sb/5m3ErqiYvHJRxQ1b1FfBxR3TprLGIiqh3uxH0xWDo8vFmmQkwgyjVVHy3TQPYDmhuu931mGHBI4S0q7+KzTTqOzYy27GwHPlJEqL7YLLuusvPxXmLUKbsUecXkrAH060Pxt3wCeFkMJZI7tm3bJ4HK8FVV56qY6rAK3wHMsuy6pTNIyOVr6ldUx9aqeC2hhN/GjZJJJRbnbOQM43IzuovsdqxfTPEQHEZSGtwVhWlGNVVfnjKdDYQIsdzyUbm6MYOxcsFWll9+iT0YJKrixyZyvvmig+UL47Z6mICtB03RNfxe5gC+T1sbotrjtwcY7daP4AOyWMCJIpIl7fLa8pw2m2/brO+HqQaaDKVFFc3y/Rvi7fp1f8AwNUcEkjEIz2y+WT8webAmXHynbpsPXRLiyANlReL3SGVWNsgzaSuUi8kqq+9Z9ui6UmUeacx4pluvk9Mba9L+5/iWjGMtQJUhKqxmFRGs9mRa9rxdEXwmnuiYojEiPeUk9O3Prwnfku1PilZ/UEDZR5Le0gS3UxpbblJKxbgf06s5eBNTxENFWMYaQUVuvbaB/UspFZ5ec9Vmh8JlKR+E7JN4raXlqqE44X09Hqd8E8dOPiq1926Rs8tiJw1xdc/bFnSg003TkVodlotPQ0dGF7UxZPYS1JOJYQqMSs4zf16Nr+PjA3SWV8sdlMpbljKXeQRzS8OOOqTR8bqTJE5LdTAYiIhqeWpGAGu120o9DhqeQjGgHaJTRKEJRaTJuDD/SZwHVsTFABgbe65sPDqrU2Tgf4lRQqZJkYOWLm8mOCs55y/ifhciUmcJxhW+XmGhsuKAF4zVmee2h+Ca1xnta2yaIoITYNubjFKzYY93p/ivHwdWWmEdjKMbZ44xXkttouT3srFFwa4Bx3uEWvc0kC/hYvSlpiwdOt9JKKG3ynpd+a+ccddoRN0dsuC9yUWveziv7nPVz8c8BCOpCW646i2XeJAYkBfLk7/AG6H4Xw2jp6+uTI/hQNtSVacG1q2eMPs9QIihXSDNQq/xuvN1ISupkcyMcrzX2Oel/4d80orPcXI27RciYfXkUvGbz1Pl4nU1YOnpR2aQMUPKyi+XOak5P15467wPwaTKDGOObkjEjWW268x7XZ1hhmIai541P56KJ4HQ3u6A1D5mUYpGPe45q+3pn3ern4pov4cXW4iVSjIYj5q3eYr0HFZ5Gd4H4c6Kox3ZkKh5c3ClTnc4JHp26ifH4v4EZSlaJEXnsTfMrXyuHHPZ6sMMgHwXOcQOIlUJqafrEvbLaHoXmjjd5qbx0OUosicJU0+zIzQ39JP3Do0PEwg1IoFaq1l6CnPDbjj7shrQnKRLYl+QEjw8GcigbX69c4AHNXkqP8AgQY7jUWXoyKcpW3k7/8Ay6mabKUSEgz3ZbLiff0vyn5cvQDxAYAI8HoBkuj1u32OrH4X4PekZMcGXySuEQxKILj2b4+vTNaSYhK90NNVJ+O6O3ZDduWOyN7WgvJd54Fxjmuq7w+i+aK6t15o3J2KuHaY8ov0vmutB8T+Fz1AnppugPlkYY7l8xIac8X2qvSkloaum6f40MXe1f5XlaXzXuvvg9DpscVnZJguJAB1UHW09rUG75LwWrp13aw5746n+H0pShJjYRjulWKIh5cN1yhj5fr0TwelDU8TJIxNOFu2Pyu0abxe5LvvZ1ofDQjp2+XG5luw57VkluOBLwDdqFmHm8EcTEyhZrwXhychI7kAw2g0bkC03SrB2ftqZMtOEiW5p3JlObjHdSyLe+Suo8dXSjpOpGNkLKUCMsiGwwufpZd9D8HJlqukxPwkZkdtyqwYEu5nnH06o0BkCanrd85Oc5/26XfKo8fqbxnZIsJS9VqyPFY5QrOKydLreFlpS/DbVLdsrEqylyHtWX1E6sP4riRiRBAnLABlzdvPYy9vboPwbw89WZqzJW1NkHMYrUS/cj9q4eolsuhqsHQ3M5WvhfhRDVlOOBACIbS4+fGO2CuP7U/8WRqRqg2Nbtw/KG3j0il9160+pGexJlfUuntxlPlz2y/SP8Z8KT0NTEO+SPa9w3f6meeeerPbIKix4a4LPmpe3UMib2JdGGMrqQrQlFnBR3bqRolFy7znLLbCYpZdK4zfPrXUH4Jps38KvMeaOS7Mpkr3I3Vl9ui6esRkF1tdu1tptLMuC/e/Xrkc7K2LvQrpDZdN3qFO8P4x09OUV2ym7RaoKiJGvX/7Xh2vTvAeD3yNqVCQzkely2jK7s9b4Lqr6ifDoy1XbCKt2pe2KtikrptvaGeFCq1HhfBmjD8OSYsliPmsvN8OZe3rz1XCDnEE6DTnzUcQtbTjqqb4r4Oet5eGNrKBZQU8yibbxuu19CuoR/DGoy3TZybziDdinGpiy+p/itbVlrEdCh1CeG2OzfJpCxOM8fTp2preN3RjPV0zeSlwnlgHO3PsHPJjoOfLiYPBdLcIhrQCNJrPsp+j+JCO2MNOMcUeQM+Y/wD3c4zf06N/j6nMYNeiHvTU2uR+vVMT8U6ko/jVRFXdM+cU/nDtXPNe9B8JPxerdeJoJMbdSdvCplKqR3t/uTiHh6IDBbxHVXmr4XU2yltiRxLDHtYVekvOeXi+o3itDdKcdY+XyyuRgKRsAcS3FVW2nnqm/F8S6Drf8TOguhli5bc2nNWUJ9+pXwXxsnT/ABZ7lt3JTdd5Eq3fZj9eh3ppm0v8Jv44IJbE8vz91W6vhHQ14y1YiLUu8Wy3257ehnHTPA+D0/8AiNTSmR2+aN4KqY2Sc8d/frR/G9Nn4fUFJVUkzjaYTcq2N/mdZH4X4SWtqbTvSrwR7q1b9PbvjoukGik0gj6lazHxUyEANLTGgwUZArPp2x7X12p4+Gj5YR3TSpaisnany9/KL+nfjq2PCR09OtPCHta59t2c175xnqL8A0IxgSkIzpXbKg4y1jNufX7uJIAO5Rw8MYjo2CD4f+IY7zfHmtqZDsJVF4Ss5Pbo3x/RHQJAYR3eo2rQc2N8dvXrRT8HoEJQIlyFQjy0vmQxL7+/Wd8fqf8A6QPVF5u8r9KuvfojEJaQhiYAY4EKD8Dls0NWQeZFOIgBTy5rHZLTHTjWds42sUjIxYbJ+bl/prLfGMFBPhGlu8PKLFliQEaGLIbcoVQe5XQtEGpScWxnhDbKoTcx3Vty5wjzz1i4jLw0P3USBLuKLKYuptZAy0q2mKissgFmwxwfbqf8LVlOUmyG0LWMQq5F5ieZDGcPVXpx8qNLJi7ctYmbrGkFO+e/vI8NuSBUdznjNqsptXYY57eXv0jMSI3IEJi3XxQ/4gkMoAYQkcFnqHY5KTt1pdOO0hHAkSs0PCbjlziv9usnGTr+KxLykqC8kRsxxX2rPWvnqyCRCgEyuQyCd6Tt6545qDUk3dESCABd6oOlryF/muOODg5984H0B6ca7u+XIWSfm3NUvZkIBfAcdRJaSRL09wlXtliWaPpThc8+x0srMmjjB3HjLS36v2LR66N1xglZSU/wvE/Sd+tD+j5X++OrX+JvDlmqfzYePmqwC23CZc11U/xJCtawrcctnBtvOf5fr1Z+JIz8MSqpYXL81kHH/uff265C2WkXReg131NN1Wg+GTNPShGHGyqCPLG5fVlnPv646D8a+Imjp3CSTbjHEflO+OAvH1Oo3h/GEdGM5R8pE3SseCJYSxbgrjrMautLX1DaFrQXwNvft6vTOeQAFLDZLiSrH4brxJ6O8lK9PUi7cy/5mpnHYC/pfPVnqeLjviQ09ZiaeoCQt8yWgvBkb9a6heC0a8V4eMTd88frbMcAnCtZ+/VzOEjXD5ZfhSibuaNTTjuRyfzWdqaap6k0Hqux7hI8FWR8XI1dXboa0g2FbKpjFxMzXKn59H+EamzfOUZ6a6jLZtmoMTaXs2t3V+VxbjHS+B1vNqSlG3fxfm/5emP/AEyozzVxHjiwmy1N8oac2UV06uqWEUXlyAc3n14cAqTnCtOCz54iEfDakNk/xGLF8ibKRmSXsYfa/p1K/hWZ+Ai8sx54pXjNWHTfFyPw9fJTLWypyb9uVu7o9fMdC/h2F6DzXmGpbbL784w479TfsuhkFrkb+IfEJ4ek+bbXDXlLeF7Bx36ifwk1+JLF4OPXtl9X36ifHNbfOMI/yhZx2BX14D7V0z4dHaT80smS6vhOMnpz26o12hK5XtmQFr/Fa4ZcXtj8pyOBuWW/0v36jfCvDRlDS1HO03ks85VPX5nCP59UHi9ErESoknblswN0i+Xc4e3Uz4H47/DYKlKkoIJbaZXjnF4lH69Z7swkKvZmhrsruq0Ovpacoz1cSY7iCZvdGOSu+4A74M9Z/wDifxMfwYGMtnGSh8ufl4rs9N+I/FGbHSiyYxnb5zfJK7XkGsDmn06rdfw05xhSSoCJiLWSvT+3ynSzlFd1sT6nQNlafwyJpLS3L03fLTjJaXdZ46N8U+HyZ7owsbWMaMlGMvMQyP58dd8B0tujUoK5xuDzEo4Tkcfcr1HqbrVuXaXlsbburwYyXjJ9c9VgObBXGSWvJCzfgNOU5RIlbYlNDx34pVkYs9+MXHxE/A0p/wBUvIzrKrdR8/liN4qsr0D4RLbqarUsKVFP65XFszHBjqH/ABN4p3xhk2FttrOVZlxXlrFdvr1HCMNncq2I0F0bBTP4X8M0zpkWxjRbgvGSuQtuueCy/wBTVN2S3OSFUGeGfHOTqt+DY0ox2zyRaOLk7qH1cD1M0kC/PdZC/wBTv2+zXV8IkDSyo4tXarKS+J+Itfwaui/wX3vNYO35e/Xf+q6yv+H6WfhfvHP69aeeu8Vfcw8du3P9/XHS/jNNh6fzOHJVhm+euIvwl1DCfw6LNf8AqGpLnw0HnH4M3t/5/PpnjPFazpg6BGNxuX4co43FeZwW/T9XrVy1kaavKpuT8qx259+q749rLoPoseIpVyjWX3/udYYmGdL6IjDdOnRUsfG6rCnw/wCJGsbtKcr9KTFbe/8AljrtHxcoyE8K9x/wpmH3I4/8c56vvhPin8LTwNFdyiLtfXN/Q5z1IPGZ9/aMvTg98cGfp0M+GEe6dw6Kj0vDmr4jTJwa2TkwpsslOgfRrD6Z6sJ/DdFnon4cQ3TvmpEdOxQa5zXNc9Jr+FlPUJ6epLSn8pJKEm1TVo5riqrPIVLpeJ1Nkpas7/lzwy5rOOE+3VBiNhW7p5iDFOak63hP8ZjC4n4f4kYwkxF37bactX6dvV6TS+ExdXVjKLMPw8ylIolFkrT3rF3yAnPUTQ8Ey/xP+Kp4ksncc+V/X26Lp/AmfGuSZZq22sX/ANVdHvW8Ee4dpmTfC6cP+H/5Zu26lyY+mlOUUa53be5xx1L+BP8A+mljNTPcsk4rtde2M9V3/p+ptAnqbUALwi4Kv1Fquz1beB0CGhX9RJvzYDyclXkV5rcWHPSd412iY4bmgydSofiNEJzk+933Y4a/LB79B0+NS64X8pzvo/jIznOUYm65N44ySPar9f16FHSlHfCXO+uceepPb0Xp80mFzlpFYopEtUsk3QLhzuCX53EaPb36HKDvTTyxLqL5tu7sOJBUo1miuSjpZ6fmxng//lK/o10Lwl+rZ6Xdm6X0rz5H37X0kkVaUwaCYKkaOmR2fKKSkESvKMQWPaTHHbv727QjtmxPlzQfZceg39M9A13dq3uuTcfTFRmRMv8AT37y6aajBvncya+k1G+2H9PbpRLqndFwDaNFFL1pyNNkMozOEstpaS8map9Pp0sP4i01uI3XPl5XPbiw546GXsM2tv0vv+WOrZ8RH8O8FxxmPc7F3n/PoggDWFLEbmOioPA/Etg74b/xG81zV3m8XyB3/NZeN0Zy3S0bktr+JIFq37f6fbq2+AyCFPNvKceUzf2OHjqx/Gj6d+Lj9PWuPfoBzY16oPb9RVDH492NLH/e4rHvWKL/AL9G0/jk3jT5txGXew44x1cR1c8P5jn7d8/r0p4kHJX3b7+37voh7AKHql7uTp0WYl/ERX/Luqf+Z9isPa/3jo2n8fhRti8oF3jsjd3aY+nUTU8DogsoEtvG2LblcqFeWi/bjpkfh+l2iheEXa0DXrj1L4+/U+7w+C6CX/6U2P8AEp/+P8ms1kb4Lv8AIfboXxH42akWBFirEtpyTLeCyr6jw8BpEpRYjK9w77CN93hnXuH3x13iPhUSF1EovyZpNrRnirz7dHJhAhb/AOn+vVH8D8T2RTbNuUttWGZHltzea9X7dF//AOhM+Vo5Tnvx9znnH5QPBeF05yuQ5VZbRjWEL7trx3PXhTwenuBgnB8rXosm6P8AT06HdtmSL80wL9nev6Vt4f45C441BWh4j2b9vp24zz1ZaZg4xqH/ANtTrLaPhNO1IxvbjylDXH14z6Xk76eF7nbFl/iNA1fm1fX946V7A1v0q2ETXMZVMszTJRHy6e7/AJk4lbfxJIQT+ruh6d+rTwQS8RWZf4Gq+bN1rMRcudoFuWi+hR+BapCnQlLygxdSEo4jEWHmEsDu1WOm+ENfR1Zupp3J09kfPG63Xuaa3XlquemMHRLXdGhE8ucktL7Xvf7dE8Oh4Vv+iXzBWZ6uLaNwp7/XoGnKkPR0m/8A2SeieHP8JpL/AA0zf/5NSziu/dOtgCCU2OZaqv4h8f8Aw2UQhjJ29GnGVzw9jBWY3gPEOq7pbXdLd9CMIwPpn09H1xI8brbdzHYMSOGllJiYL4c1/wCMN8LppGrzJr7GV9ObfudVaAJIC5XaiqLpdmzMpyb9Dcf3f33R0mmJbL5ru7Xn6OImX3u+hQto5o9e83dVnb5c/Xo3iNZjQcpfLTlu3uC3+8DJOqox2Wou6JunBGMlEPNlGsVe45vP3E9Oq+bu/DW/6H/4549yX6dTNfxB5iJQRa7Yljy+1/bHQZRw1xFj+dxvt9TpgAK6JXEmmqm7g0/offv6/wCvXaXxbTNLZcvxCFcYuqX++f8AWwkCo/b9v9/z6rTwcfwpN+ZJFWtG9L9Dnvf83r1GA4GeKJJaaGKKV4L4rHTNshxbhP6sHr2fvVnNS9P49p07oys7+qUNO6rsO7SnNX1V+G8HGQ78tu3abrKawW/N78H06kaXhNNWNRJC+Vo5zdrkC847Gb63dM1R7x8xmUp+P6donalsy3JyZ4Hu57c9LD+IoX/y3vWRvBQ1x6ff2voOj4fTqtsMxUbPmv5cPojue19SvD6AFulfHe/Nkty1Tf8AfpcjNY6rFzj/ANG/uoWnrEt0skFULrOQF8w43Pu3nGCaviIQuG3UuLW2PlT/AKm+Ewfn69N0/ERoos+wkfmkWtWNYebO513hpC7bl9YKXJvzQgoVguwT0x087n2RgSuj4iAMrkUNpmnDZeW3Lwc1x0fX1C8JfMRqVx42uchgoz630miAbpEhN0kVa3bRjt72SMH9LjosdZCMonK1WG2qas2rVWVVHUwdwPQ+6Ipoov48d1Ye34nfCLfISquzkfem6fjI7JS9R2YtX8NEzLDuqvUX0DqVp6fk3W052iFSAdzmothkzg+nUeWjBlp7VJbt4Xm3OAvvdxDFffpoadh5D5Rnn6qTFhKREiz3EsFiFMzaGWb8oYt2reTouh4ecnzx1iL5p7dOvNasS88r5uaa6jyhKMc6eO5Km1qx3FWhmXqGfR2tGOm6bM21uHZGMh7kqSs3gaox2wWgBsfCzKmCrDxH4mptI6EtPSDFxCbWDdefW/8AOxGJpxUYwFO2pEfQ51Vx9MdB0zTeNXTH/r8PGLz6xHoOhbkl80pFRUxHTk8H/WxPsdGG8UxaQEm5WwOIlkh+WLHP9/t0aEyOmRWN7ZCEsRizXdZYGSm0bKvFu1ZyTyS1buyJranNeaA21g3w9TdGrOq/Q1WZul+JNxm5SeEuKud2a4eRembDUjnZ9QheM0t09Jz83pR5Y4p7yaFrBfPR4y9njbV8Hfnu/bg6Bp6W4hMJFOZSyVISuf6qffofxHxMY0SvPpztOTsHLznnpgC4gBSLgAS5P0c+ZlS23YGcXd2Byd8dGnoBRAQtaAPcM8pjlq0+wj43G6HUrsJD8jnivQ/1V+Nwr5pPath5rvt6I471646Jwe0f5F8Uw7T2aIk+Xog+JMx9doYK/ni+nH5/mY4/5UnvTL88579v/PHQ9f4kas4UycNqR9Ypx/fospP4UjvsTj03/XP7OmLHNaA7VIMRriSFJ8P/AMtsv930PQ2sQ8zRKwvG6UijFfKSlzye70eMJEE2t8cJTfsXdvb06ZoxSDGXllTUTvKopGRttFkB2xLJ1GoB8U51CKaenRKK7gMUR3SSMrHji6W8vfjps5NIuqv9TRmihL4PMV3z9OpQMVjcFJMhi3WbcSvdGi6CvMfToWnOUS9x5eYy2D5TctbalZKVctj7dKDOyRySUpMv+XKJS1FztvC+5HdY1lvp2lojtdSOrh3L68dvT6evpwWUNTcDKRGt8VA3Sx5Y2LuBLj7d8dP8NAwS1ZNxEqojXmolXMbc+4cPWkIidb91Tammy2hQkmJHcqEm9t3mPPq++To2jqpI8t2sQUwNBGPmuBa0/Vzt6E+L0S25g8+fLzgd93Wa4u695B4nw9jukUnDLNd+aw2fRM56EkjQ3907XxqE2LX4cdlYxmNGZJfFYqKytrjt0Se2vkk2DDdzIV8rVCCKPLtOHo2l/wAPcoxnI3GW5FHJd+le/wBPRNWOi5daeaW5YZVtVaLec459pdJmPArEti/lD1dIBqOobop5ThZ3eHKjGNNVjnHTI1OpMJ6csiMVtY7bKhwYX6ldGl4eKSI+IgvNsfMcQtmSHFRtrkvp0/h+pLdWrCS165xUl96C/Wxe3TB4Gt9ES4AKN4TYsamlpv8AJimiuMIpm8VzwdT4QlCPlTepo6bXM5NyU/lYxa/93TZ6EqZzMRtlaIXRt77uNvZqQ9q6l6fgdfaDpb63bUkEjeUoil1wsHJ0+HBqqMAIlR5asJSWUYsPNJQ2ydOJtElGm56mPr0OGmRhHPEQcYGc40p9NP8AXo+r4fZ5Pw5xwbtyNwhaxigcyuT710LdQLG1tc04Fw3816jgOtiFF5gQN1D0Z8jupawBIRHdjG6MpFc3xwvSeL8ONznGTTtnGEqLW956wmL6Uvq4JqwJRByRxmXmY1VVwYYmO444A2jMsw+iOTau101ey5jfErLpyA4E0U3jgoHiZRjpykuqTjGmLIThpfLmO5M/3y9VP8QSXUHiNFZ5q2/rl/Lq/lcZxjmRzGRtsgIDTXmtptG43fVD8Wgb4VEgEBosC7eDtbf5ddfYq4i4u2GMOVVkE7/v93+3pct1z2/P98/ll6XUclX7/rdZr06tdDQj/wAPKqZMt1Z4ibXHFuUc9+Hn1cXEyAE7lebhszE8goXhtQJRc7bR9KbHP0z+660elL+WXN1jl4GvX/frJsa5rDz3rjl/Z7ct78K8VKVQyzGNNYalFyc3n6v9uTtmEcuZdXY8UB2Uq/1teUqvIuNsimW0TMu1nt379RNfTmBPF7NtUou6pO4VY+7guj2lakFJzYDDG7/DMzq+KWvm23Rcg6g+E1tEFlgp2BFGlp3euMZv268wZ3GgnwC7cVzY+o+ZUmcNTfOe3ZseGVxXNWfzNt3fGC66FDw0mSTgywVGwbQtKautxX59G1NeEzbCTqRd0AyXkYs7xl4ziujan4m+9tG3b8rQ4ZBSqGQc/ldYh7aaHwu+KwcH128UKEAhvMKGLszYqnEsfdM9SdLQiNkNQVq2Umov82GrLfLxznv0OMJPmjRGRZH1ne7bW23kPTPo9G0oskivCSpzRK3FDmkwYqr56mWu3VQAs9qfwrMoNUnJVpixPdW159s3+UbxHwXW068u7d5TanNGE54i+py9WWjK5rGT8oXGTffFmaCsN9G/Ek6p553GKlt5ccNnqX1eXbqx7O06KoPh2sJD8Jtur2SEjXd8pz37S6bqeA14u00p70ugvFt53MfQ460XhNbV3zd1gkfMXRtJUbUrMvdx36XwfidRnqSJDbWY3UQKqkotf1ehO6H8fmVmf+E1d0omlqbjzVt7Kpx605z39OhwZMmJDUUrG2VxaLHy2FX++dR4fxE1lIlfmTMO0fSpR7qd3l6X4b46YSbjJlJVRzmjhOxQY49s7Mt/H4FZXS8bPTkqsZYslgpopJcmD6c9urn4Z45RkRYtxjHZJispuC1l2Jce3VhoeOVmy04SVRbryxUqtqbQHv3fXroSiNmmDGpm0KjORtD6hVrWdOWOemnklOG5mhTvGePb1Umz2VAlJvJKO6iqD7Zr36q/HfEHS2xLXb8tD8s647fKdTtV06/5aEpmMZNvmk0tUx5vqP4mOnqR/wATTWdQiz/pWEVcNqSXAfXv0kDdAhzjCgy+PSeYQVsvnIGOLo+v3x04+OnEtIyZ8peL74zgLo79S9b4Z4WMFPxIoPmPxLxy0lepx1G8J8D0nTN+qxmnFROcVTHc9uHs9bKzglOFiae6sPh/izXAqpxluBc4wO71cRX1Iy9eqH43OMtTbCMo7QjtQG7yIYxx9u+ep/w/4dtnuj4jTjUmt0aZGeRTCWV6PR/jfhDUh+LB3MfLJG7r6fMxszyxRzTXR2VzWYoJXP2rDccM0WXlpWnr9fona/3jrU+E2/8AB2t3GeO3mkqHbjn93mVzWOT0+/f6Y6lvwrW/ANTZcNrL5o3Sjdfdx79dnbhIaJ3XF2Rp+oqt7vBn2579z2zjq+/hXSJasigGCC0VmGT3K/TjqjjEuj/T+xd8d/t3S+FhNr8OKyzW0zxZW0bMfp27dHahOCQFDs9MULU/HJEIWSC2kiq37DXl7YbLHrPERVUvnO61OL8vf69M8aTjZPfnHn3BflXEj2c+306P4PRNqi+vLX6PN/5cc9cnY2DJBXT2skPzbp/gom6Pu1guzIi4q6frXbnrV/hIWRkEaQXNu2yPArcfyftjtLXYtFc3G2nKLEVCrLvtb69TI/HNYJbpxbM4Lzng75cey4c9R7Y0EhrVXspcJcVo6k3cWO5PbLSt+xTZ6Hp0bR1JcShIvKU5p25Y5bDmrWNdZ2HxfVAyVXLirrtVYLr9bwdJ/wCtT5xV3kP6Wyjtdejzfd64u6PLquouMK2joiVKP6fT2/T69KeAh/S36lj+djXGOl0od7+nNVftjN1ft0Yi5y59cP07P6d/S3rpu+iWs63cpsfBQtrdm7qTn9f3jrj4fXE5hlq/Xlvnn36eTcFf+K5yAd+/RIWe3779Lsnl4OqhvwusR1JxBXmLy25kLlzz03w3gkKjqS2ndI9sY8ufq9Sl3vm+xdX7vRY1n0+3Ht0aEStne2kqBpeD2u1kOncpJTuQuSXffjjv078OdU1fzzzRuldV9rl2+f8AOXrqW1gjSX6pUfbcm3/3dCm0LduVlXr969P06T+xKJxHUMqD4uMtm2y2M/8A+7Ea9t0npdfRnJuMTbvZFyyiy2vytdnPt0WUr1ImcMQ9NsJx1Lrt8snPR9KagHNZcUcfrzj36IbK3eOaZULxenqSixImefNml82K5T16I6vL+HM/9pWfo/r1OjHaNfr9u/7+3SwQxX7PSv79DIITfyXSqzwesQhGMyUZVk2yS6DkEfz6jeE+J/hakdwkJRGYjYspO6kyipXCKZ46vsGX1wc+v7/LrMfxLL/Fj67S/wD5SxjnjjPV8LBDn5ToVDH7U7u5GyT498M/DkSj8kk+X5R5o/6WhPy5Hp2pqJ4MLQaK3Sp82cXVY9DqR8F8YThLw2oWJ5Hn/q2D6/zR+lYuugfE/D7PDkcsiR68S3Ig9sh+ZydVOYubhv1B8wosc1rXPZoQfsVRzlnDf69/RcdWXwOco60dmOXtxSdzHbqBa833a/2Tq8/hzwW6DKV2vNpZxdlDnt7Hr119pMYccaLk7J/6g8Kqz/EnqSkMijyAxEyebHvdX9u3USHgomohEoM1vAynaeOC/pHjqfH4fE4lIvMi3n6tvH9+kl4JFYzTdlqm6x/MLX+vHXktJFAV7LsTDd/Zvmhn+H/hwjA3XeJbkMVuZL35+v16b4rbUYuhp5SNhkKWyzmuHok/AyUmajw/NEcYyVXofs6TU8JPdB3xuLdMTOP+7HPvxfWynUlMMXD0ATfFeG0CKmhtTFkk9DFc8j0/R+F+Go3S1Pqkj3x5aMnS+J0daQDtvcS5ckW64x/t0aWtNcwbvsnJxWfXPU4dZTzhHgmEcV9Pasl3+6ejzi03781/v7/nx26SJR6ZO36Hc7fZx04cUVnt6vdu1K/16oHA368VyZTd0Xakg9OXjHp+f19npSL/ADVXp7U/o4ye3SacXzK2jyc/29/b8unzjVoA/X2sw8PQc6nK/LoiBska71xalY+3p0zZE9LPTF/U/fHXXhLA5OTt27V+77dPYvLfr75xj9fTm+sHHS7p4rEAIWppr5ePNd97DB6Yz+jiuu1IOLyKD2W2pd/TvXT4zw8Hv7Yr7F89ugeKk7UOEkl+0ZP5Wc+3WLiNFgJoo/hRWa8whj/u2Tg/XMo9SYKAbbPb27/Xl+3T4Q8k26vUIx9TJNt9PK/r0rP15vPrXoH+X06wJv7WVjfVJDVA7n1BpDv756aagvJ7ev77d/16JeL9P9f8j+/06TUOYnzPOP737vHTGtDd+lEmlQugi+x9vt+X+fWb+NactXVfLPy4EjLJd3xXdx/r1fy0zBW339Giv8+/RDTzhl6/T87vudumZi5DI1v9+qD2Bwg6Kj+E/CbbmIHBkX0fbPsPVr4vT3xYzuSFj/WFfYkYfTvgZUbbLNJ/25uv7ddqRXnDZUhyPI/v9c9Z+I55zE1QbhtYIAoshLwiS2j5lo7KqBi+td4PTiRCr9PpQGbPb8ugzMrKANVdFXeWNZMZTs+t9H3g+lHpVftP16Z+K/EALkGYTMP+oUgunOKxX07FevQ0umsev17Z9scf5dLHWjgE/v3P3z1zJeVoOccv2Pf156mA6lfxvOyaQNQnsQ5C3t61jntddKzH939OfTrsZxn6Z+3+3XDnsn617/l36DQCaXT7/vwWJN3YTJUVYXx6Ae3c/wB+jRgN85+j/f8Ay6bqmPp/l/tf5PTpwMbWm+z0oMiBS+l0TGNbu5UHTiX8tfRf8v8AX/dYaaZO7zI3U/pgf0rPTtntfbhOzy179uK6fB7mf17lvf29K9enaKi7vdYuomxjLbSRp81XI+x9k9On332VR7OMHfnj+3RNMa5DnFXeW7OzTH7r0t1Q8/Xm7DLw4z/n0uUTJu6o56UQpa3qv61f155/fqhqR5Nry37Hvm889P16PMtBeXPdKw8e30+nUecLplRH3+tZ9Pt69+saV38elYPh+1hDvC7sJxO+x278mG2+35v9ukdStvJe5p/7J/viuk2YxJjmvUy5wuKzj279O8PostSA0lyPtskY7VT0pIgm/wBogVC7TUjpxcMS5F8Tn5v0j/c6ZK7qsfcvHHOc/wDjpstRtk1mT+WUxXYOM8dO02/5Wr9uz+31cdO0QJu5nggdYu4RZSrKP9++O3OPXpsOG+XnGD0+x++ehRS+HDhTv+/16NGZdiP0z26YikXf2+Euh0u+a7bVmfovsH7Xp5C+X39r9T9emTXGD2L+wfm/vjpDF39PtbzfJV/6dLkAuL6notmJuUr9b9e+fTj930sR479/r649q/T16Tbnnivp9ew+lf7dPNTNfv8Adfp0MoaaXfPqjMoOpI3F8fX25/K+eiyjfbKeY5peavCVfp0HSbbsy8/T3uz/ACz07SkUcV3zae2fT6GOs6hBj090RBkIpG/KV9fWvTtXPr0yWiZw8XwVVevc+jz7dO1M8Zzk/K8Ht6/rfXbHPe/p2rLyXx+XPWzQA2Rf6+UNybuwmmk5Sy7ptw/m/wBnnpQeyufavT057ftenEcY47HYfQ9M/k9PjqLfZvmq/tfc560kc767ozW74IWov5F47YfR/wAuz0+Oo49X0cPrfp+mOl22J7Xm3NZ+2XnoUJcf2McIf3/yz1qkEEeK1FzE5Mv/ALX04r69unQ+tt8rjDbhe3TXULpLcjyJxnH5nTyJLjm73BZ69uRoxz+nSyRfP8jwgo0Ot3B8wjwj9a4L+pf9n956TWnWO64CnPpy/q4PTpNHUq8Z72Z7Nvtznu8e4pg2Kc045KPXgy4zjrUbGX40+fPggATrf6TdWLduP5Ss1kA7WWv+1vSE8XdxPUqr5zRV3z7c9dqSDlC+W2txcvy5xxg4466BWATnjFdgx9KHjCPRP1VOn4j3RECl3ROayZ4vnF03jv349OjeAP8AEHgiSc/Yv9+nUfUKr+q+Htn157flZfqNy9zHA1jKlnrjH6dD6S2Bvxvl91qh08EKGpREzdU8YaG6Es+9mei6g8W5oM29sF1a19eXrt9kTzfRzjt9vy79JNkVf3byysT0B549S+nkmsX+loAomTpr0pD2LrI59s8D0m/ctN1eTKpxX1Prz7X02MlCub47HB6Xl5/3XolX7Yu+2c9nGR4vtnpBJE2fj8omAkhpcZa59KB4zRf7+rll/VfF3S+rVe19/wDTpdKOfk5xWc8f5d/bPHSRj7cFnNcfQ9DrEmRW/wBIarlnxeMVVxH6ZWr/AL8dEdR429nvZm+e3arr/Tpt/wDUnopx+XN4+336ZON4dv1x378V6V0wP2u7KCbozqt0ZV2x7Vmu9V7cPJa+OvF5fzK9fYOPp26dEwUZf5a7+3tSJ/56ZOvbl9N3rZj2fvfFdLmGhvxlGEYRK/Ur29Oavo2ltMdj2wV39TH256iMC8me94Di69s8ftZtq6vvw1/ZzWCv/PWOv41vz4LbXfsprZxdn9m+X8sW9LZ6fazirOari/uelkcjKsLQ3TXtVlZ/1Onx15nlabxTfe/rzTn26YHcHzpdlKQnhhBv375p9By3m0+vZvh2iRd5f/8AXti+9+nTIp7/ALwe9fY6bo6oSl23N1nn9Ht+fRdpfFYBFzYbnmmsZq/9fT6d+l1NXFeit47f+E+nXdd1RzQKRv8Aj0SsJJB5JSWHHa/qU+2H27Vjp5FoYqWY71Sd/q8enSdd1Bv9ZVTrCbPSwKGO2azhs75X7dNNG8OLcB77UXvutv7vXdd105RlB3K5y4h0J8fD07KLun717Z5r1r16Zo4w8Wxc5xlb/Lruu68/DeZjl7rrIkSbogacRN7eWj1scr+Xv9un/gbyOUiA4kmX8/bN9q7t913XdhsDiJ5rmxnlrSReyD4Z3Rjlp49QxHPZcn6/Tp04l59FwVciVXz6/X/Xuu6jhfUJKq+hgJdGL8mLC/Z+r+XbGejsEFxynHonBj8+l67pYHeBm3wlc45cybKisev5in+XTdKFonp35ql+z0nXdGaE8x1hECnn7oetrI4iUZzbl257d0/ue8aXiqCxzVU3WbwJgwevHXdd0cP+oPE+yeASQj/8TUloofKF/axU/LoM/HJHBgkYuuQTs3ivy79d13Qc0BxPO/VM0S0KW611Y4a5v9lWfk9BjrxkhSUgPpYS/snPp+add0Hf98vylY0QEun4niisXziu2Kw8OMc/XokZlbm+L+1/bpeu6tlHr0U59u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7" name="Picture 3" descr="C:\Users\john\Documents\Δ2\Δήμητρα\εικόνες\εικόνες\ka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16835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9672" y="260648"/>
            <a:ext cx="4288520" cy="1143000"/>
          </a:xfrm>
        </p:spPr>
        <p:txBody>
          <a:bodyPr/>
          <a:lstStyle/>
          <a:p>
            <a:r>
              <a:rPr lang="el-GR" dirty="0" smtClean="0"/>
              <a:t>        κανατασ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0" y="1484784"/>
            <a:ext cx="4289680" cy="48006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Περιστρεφόμενος τροχός , πυλός , νερό ,  χρώματα , μυτερά εργαλεία για να φτιάχνει σχήματα , καλάθια , πετσέτα και μια τσιμπίδα</a:t>
            </a:r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l-GR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</a:rPr>
              <a:t>Σε ένα  μικρό εργαστήρι ,  στις  γειτονιές, στις πλατείες και σε κεντρικούς  δρόμους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l-GR" dirty="0"/>
          </a:p>
        </p:txBody>
      </p:sp>
      <p:pic>
        <p:nvPicPr>
          <p:cNvPr id="20482" name="Picture 2" descr="http://3lyk-n-filad.att.sch.gr/grasep/site_mstoroi/Ganomatis/kanat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38437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55776" y="188640"/>
            <a:ext cx="5225784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l-GR" dirty="0" smtClean="0"/>
              <a:t>   παγωτατζησ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63888" y="1412776"/>
            <a:ext cx="4073656" cy="48006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Εργαλεία: Είχε ένα τρίτροχο  ποδήλατο, τα χωνάκια και διάφορες γεύσεις παγωτού.</a:t>
            </a:r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</a:rPr>
              <a:t> Χώρος : Στα  σχολεία,  στις  εκκλησίες τις Κυριακές  και  στις  γιορτές, στους γάμους, στα πανηγύρια, στις πλατείες και στα παζάρια.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3074" name="AutoShape 2" descr="data:image/jpeg;base64,/9j/4AAQSkZJRgABAQAAAQABAAD/2wCEAAkGBhQSERUUEhQWFBQWFxkYFhgYGBgYFRcYGhcXGBgYFxwXGyYgGBojHRgXHy8gJCcpLCwsFR8xNTAqNSYrLCkBCQoKDgwOGg8PGiwkHyQsLCwsKSwsNCwsLCwsLCwsLCwsLCwsLCwsLCwsLCwsLCkpLCwsLCwsLCwsLCwsLCwsLP/AABEIAPoAyQMBIgACEQEDEQH/xAAbAAACAgMBAAAAAAAAAAAAAAAEBQIDAQYHAP/EAFAQAAECAwQFBggICwcFAQAAAAECEQADIQQSMUEFIlFhcYGRobHR8AYHEzJCU5PBIyVScpKz4fEUFRY1VGJzgrLC0hckM3SDorQ0Q0Rj4qP/xAAaAQACAwEBAAAAAAAAAAAAAAACAwABBAUG/8QALxEAAgIBAwIFAgUFAQAAAAAAAAECEQMSITEEEyIjMkFRgbEUM2FxwUKRodHwBf/aAAwDAQACEQMRAD8A7VYf8NPCLVrABJIAFSTQAbTFdi/w08BGn+N9IOjmOHlUfzRfuQ2T8pbL+kyPao7Y8PCSy/pMj2qO2Ocr8GrKWIkIbMVfngK2eDlnQt/IpuU82rA7seZ8IX3IlWdU/KKy/pMj2qO2PflHZf0mR7VHbHLZvg3ZjLWpEmW7kpIcgjEDGrsRywPN8GpCUBRkoSZjBIL0JBO3KvRFqcWTc63+UNm/SJHtUdse/KGzfpEj2qO2OWfkrZgB8Emgrv2d98VyfBmzZy3KjeAbIlgnHdyxanFks6v+UVm/SZHtUdse/KKy/pMj2qO2OTWrwYkA3RLSCdxLbDjXdt5DFFm8G7M6gZYUEUJqXOyhq2G8tFa4ks7F+PrP+kSfaI7Y9+PbP6+T7RHbHIrP4HSbpXMlhIoWcggZUBxMGnwZsgSPg2UqrOotswPLWL1xKs6j+O7P6+V7RHbHvx1I9dK9ontjk58FLOAVrBSmgSlySrfjGZ/gnZgxKZgwZJJvFw7MM4u0Szqx0xI9dK9ontiJ0vJ9dK+mntjkKfA6SSbySM2vKLDZjjt6NsYT4HWe8XGq1AFLd+N6K1xLOwp0rJ9bL+mntiX43keulfTT2xyCT4EWc+cCK4XlOdmfTFdl8CbPMqZakVNCtRLPQmtH2boruQJudj/HMj10r2ie2PfjiR66V9NPbHHbZ4CWJAUVggBqlamc8u2MzfF9YgQlKFrUrABamJ3VrR4ncg+LJudg/HUj18r2iO2ML0xI9dK+mntjielPF5KklAu1UHWxUbmYBODtAcrwUspUQAqg+VjjXhBKUS6Z29emJPrpX009sek6QlqLImIUdgUknmBjiUjwPlG9RgKAuXJ3Vgzwb0bLkaTs4l5gvV6uBBJpkaaO1AxOKkxZELL7KNRPAdUaD467dcsclDf4loSH2XULWeLs3LHQJI1RwEc38e//AElmOy1D6idEjyC+CNotJulSBfOQGdQMQCA3uiBUCAGU5AvapYFg+Iw54Om2K6ohXyWDVqwrzvAStY3ZWTus15A2J4UHRGPSkUVy5AQsmvwmAFEpU5Jpvc8r7YguS4lrVUIFB+thXgw54ktZQGJKjk4FOYRRMWcSa9zERZ6ZamDAvuO2j403QzsyLt1RZSzhQ5+mWyrTcBthfo6zhatbzRUl6Mxx6IbzLZdL+kRifRTl76Zw2PFkfwCW6TRknXOKi5XWhIAcJoGDmgiItEqUkJQh9jDPaScTjXjWK5tulOykqXvJZuQNFK7ek4E8DsFB0ZvAuXwSjM61lQJOBYNsatG71ge02rBsS1A78jYkxauU4Zw7ux71j0qUAp6lZOIxp1CKr3ISBVqhbpIGreFQDsBwgmXMQHJU52u5x29myBgCpdS7NVbqbc5zrFk22MbgShWbXMONYZEpowq0FWJzdLYkbOG00iM4AG8aACrVd+EWzZqUKSkgMp6hJYcxLRXMtqQfNUQNgUeqBktti48mROvYApFKnHfBKrqRibxqBmTtbIQLItwXMSElKX868GWaat13GLQx/BwhWvnvc7uMUlbLewL+DG9eXUhmD4bhtVv7mzyaSt1hiDU7tgzMXKKCq9fqS9WLUAAAGVH5TA6pZM12WpBoA6SM3ONSd5pFVuRE7Za0KUQACbrJRwBLqyG4RrlqsYvBkVbWbDOrlhspGzrKhTUQmpCU3RnVIAxbOkI9J23IJAfFyCDXFncbIJJFp/ADMkJCBdLKbWBNX3DOKdAj4ys/L1iJygpV1CE3jsAqaOcMozoZJGk7OFBiLwPOnZSDx+q/YuR2BJibxWIshoIbLwHCObePb/pLN/mh9RPjpKMBHNvHwP7lZ/8AND6ifEjyU+DMqVMmBlUN5TgOSwfVfkNc3ptg2WUy0hIF1RwJYXRtYOwG+B0CjAUcs+QckPvim12e6VJocBu1s67jHPb8WzGJbAluXgoklSjnxxMCKU8FaVs5upPyaNsFGaL5Gji5LEJADPvAo8P0gmbPLuy6+ka/NFekloAtWkLyi/Rn2Q1tMhXkVEUCW5iSAB0wnm2YMnGpDht+2CYKIJmJOFSaMoOBsxiaEIUKBiMQMRxGyM2tCQoKGDZMMyO43Rd+CXtYEheZH3cIovYyiWWuk1FQRiHiatYa1FjMUJG2mI3borEkqF4KZRABegcNSmESE30mLiigMcO9YhCMlZSHUTdxvDLjnF4SQcAQWxNeNX7iK5aQQxDpJJYgH0qU6YIUC7YvXhE4KbPKHpFR3YN0Ac0UzJ1QSrHAPRXPXmgiYsUSomm7uTAfkwDRN7dix3PhEaspBkvZvwcxm0SyzOq6xYvVJ24RRNVdYkEPwi6UsKHVCWpLcZaLETdRNagNewds2yiEshRBWaijpx5aVy2mMJQ+bBoonWhKEKUQ+DH9Y4c7QxS95A6fZBc6XLKFX8QHvBykkVemBIHvjX5s8EEOFJcY1Z84LstoIJLhnNHqHJpw7IEtchJZKamp7YtzpJoYob0yi1WRdnmM4JSQxDkcKjHIgxnRchSdJ2a+GJBPFymKBIIyi/RF78Y2W9VgQODppB42nIGSOuJi2K0xZDgQ1Mc08fZaw2f/ADQ/49ojpgjmfj9HxfI/zQ/49piR5KfAaVBy2ZqNjwCpV5ZfEkHkDMOFYNUnGF9nWbw+dXgyz7uiObH1jwufZgUqSrMcK7YIRJmzgBkDlRL5k7T1CM6OkeUJKvNfDbuxw+yHpDJAAYDANyR0Iq0IYg0pZ7oQn0RiHpxIzOcJ5kg6qXcEvvzpwh3p0EsBidUCpP7qW6eEAT7ObqFs4KjhVgkF37+jAy5YKYtmSSUrSz7xzQXMlEpvCpSHpicHg2yaHXNOqlV0h8kjcdYgiG2j/BZYDmZLQcCEgzMsbyiACRVgM4pR+QuTVLPPvqvJFFUIOZGLbWoIstKAFJKMQbpCcxWp3dsPvCPQEz4MpS6UecqWkMEbSi9evBsnB/VwhHb1kFkkKBUbqgKkCoLDIpI5QdkXXwU7LJCQ4o4GLO8WyJhKi6aNQ7Q+cV2R1AUr1GoJ6AYzZ5qlzCkMB0DOnTA8kTB5xuk4GrcNleQxicgvfOxjyYdEeMslR1XDEk7W7PfGFLAZKKjYeWFzmoq2FGDk9imetgLxFcAfvj0q1BVGwBKSMmHXC7SM4qKTx783XF1ilOzMSQaZ0Ix54XPI3G0aoYle4aZpObFhw+yrQPpZXwZG4HCuIp0wSiyl8Di0BaYlEXgHoh/9wd9uEZoZPFSHSx7WUPjFujlX5rnYeyKbh6smygzQKNdQ/VP8Twxy0qyabQ08kCMKQtRICdJWQjML6FIhvdbngG0pbSViH6q/4kQ3FLzEv3+xmnHwtnRkxY0QTFkbhAbHMvH+fi+T/mR/x7THTY5t4+kvo6XutCeT4GePfEjyU+AqcQ9NgA5oASi6sjIFudK+2CHeuFOMUt8IQNvJgqObFeJGj2ZsOipTSxi9d4x+yDFq6x377YGsUrUANfdXLZnBBSMvdHUSpGYpUA7s6sAeNWHNCiXbJZCjOXrm8oyUm6BSoIFSWGs5bGkOzK3d69+WFHhOfgFJAU6iwaoBGt1Jy+6pbblx3dFE3wmJKfIpJScQ90KDuWcO4IPm3gQduCybp5Ui6FLuXQmiSsG6AQ1UgM7YD0eF2Xg9Z1pSsrotagxVmBmxalTBCdKTvKplHyII9EJUSRhiW5wG6oyPLbZrWKkj1m8MZs4XUqFUkFWJAo9AhIz25c+ESfN2JFBTg55OuBbPa1zJswLKWRQADC8o8+A54ZIlU79/ujZiVxsx5dpUZRZapU+GNMe/ui6TKANBVyd7lyeuJgFuyIqTWGaUKAtKJAAIGALjJs275QFJs/wZU2s9NztB+mBq9++yKLt2W2FPtjlda6kkjf068NiC1SiCH4tzQx0LLAmYegesQHpIvNTvHT3EMdDpaZ+77z2RkySrGn+hrj6h1KTwjXtOI+EX+zP832RskqNe8ITrqP6vXeLHmMYsDbyDp+kXpFWPXB2g0NOXwHSYAkmg4Dqg3RNJxy1feI2Z7SYrHyOzjTv398K7V+crHwmdaIbAwptQ+MbHwmdaIX0OXuZ4/s/sLzw042dFEWNEBFkd8wBkc78eg+LB+2T9XNjokc/8eA+LOE5HUse+JHlAvgjMSCBw90DJltMSqoct0N1tBMsgIf0mDUyo8CzZilYZaz8MKZB45itOzRtRs0leqG2e+CAYAsMwFIIzryEv74NTw71jrrgyGFooYU2rSMpKFhYUrEqZ7gIPyvNBGb7OSMab0gpF2UA6141YthQh7pV1AmhECyyNaSyUFikXS6SwqEuAQpLgth0xmzZ9GyNGLC57i0TVTUFI89JoDQs2YNQaGBtNabmInIZIKgGvM18FqHviYMkSL96gUbxUalJF4PQs4cg7N8ZtMhZZNwli4Urzhlik3VZeccmzeMapS3NrbcaM2BKlJVPWlIvkC6AxSH853D1NXrgd0N5CXgPRI+DuH5Iz9ElQIx84ENx5GKsqS7HzgSFYNg7tk+xm2Rq6bNbcH9DHnxba0WIVjsifkx2R6WnW2R5ZAodtI3mMDtwBujeOsHvwgXSJoRu9xgzSFnIuE7feMd+HPAlqQ4JLl3wBJwbKOP135iN/T+lmuWuYPKSydnvMM9DTAZh+b/Me2Etse+kO7bN5J5OWG3g4j4Q7k++FZY1j+n8mqD8Q/vEZwh8JUuo19EbP1nNd2e8Rsd2hhD4QoLmnoE/RftjFijWRMdP0sVSU0HCDdHJ+Gf8AVgcJoNjCCNGTXXwHvh2eT0sDGtx+EwqtifjGx8JnWiG6IVWz842PhM60Qj/zl5y+v2B6n0M6EmLIrTFseiOaFxoHjuHxUr9rL98b/GheOz81q/ay+sxceUC+CMsApFKMOqPXAHalIjZhqp+aOqLVooT3++OXLZseuS/RFEM73VHmoQOGXJDaXCLR62mtheT0g06DD+64G4e6OnhnqghOSOmTFCZaZkyYsgFpgCcXF0NzXniNushUykgOlyHHpEitN154ggEKrS9MU4OVFEfxAckHXXDHZ3blrHN6nbJZuwbwE1ms4WFVYharpBIUkG7qnbm4NNURJVnmFVzygO+6cHY54s2eYi+xaNWZqkhSXa+LzpCgDUi6k6weo3g8IaKKpqpQFCtatZlH0VVycMkNhgIXJSbVe/AWpIn5IS1ywnNKq7a3lHi7FuMRnqaagj0iBwLEtzK/2iD9M6LMryar4JF+p1UJF0AnPjnCLymqAFEFRSkKKCCxUylJJOq144gZnIweOMoZFfKBlJSgxou1pSrWmISWzIduesQRpGUSNdD4ecBwjV7iXYLZTVCgGcFiHfIviN9YyLKvIJIdncgPyhsMnjqdxswaKNp0sD5JwfNNOUj74XSLdUOlwPkqDtwMKkzFSxdKgx9EF0jLkNcd0XSpINQ4PMzd+mEZYRyyTkhuOUoLYZLs0iadZrxyUGVyPXmiVmsSUE3Sa7STTlL7YXlZBIN1QbA1HMYgm14uSkbjQcinHM0Y5dK16ZbfDNMc/wAo2JCgBthdpWQpYLMNRScH85ubDGBJGmRVloU23VLPyiDhpIelquOIzq4cQp4ZQ4HLJGYh8lMlJAKLwAZ01y2fdENHoImAnMbxyVjZCpJFC8UmzhzTljNky0mpLcdGNcMnJS/JC+2H4xsf+p1ohrZqCsKbcfjCxf6n8kH0CfeX1+wnqfQzoqYtaKkxbHeOaFRofjrPxWr9rL6zG+RoXjt/NSv2svrMVHlAvgxKDIR8wdAiCl55B4ylV6VL4V5zEZqmSTuIDZlt+Mc+t9xwJZtIJE5Os90kMxHosMQ+NG/WEbRItrguKpxFTmQ9QDikhmy5Y0uy2YElaw5xOQ28Nh6YY2O2CUpIQ15RYJxTU0ffhDMfUKL00HPFasYIlOVXsSpZ3pN5YHBrvRBNmWWAUzih4jLlDc4ilCLt53LFQc40vDrLU2x5c0BR51AAviq6aYBks52jZCctykx8KjFBOCgoVUlTjeCCFcpSab32QH4OMFWWlMtUj/tLqCS3NjE7TO1SUlw14KFUtxFHxDbTAdkSpHkVAJBSzEoNCZasirjhR88oXB7xT9mXNWnQ58LFqUoIyASvYW8oL+OOqnDdm8a1pOSDdUGKWON4hyRdZlDWNQILtqVLUFTZpURQOlOReoLvUt+9vitc5K3SuYpV4gkOwJAodUDKGykpSsqEJRjTQms9kAmF0l1MQBrMzOMg9GJJcPvg+ZaB5C4LxSlZdwgBLBSgAQHUWBc7XxJg+UJQvBISX856k8ScTxgS0WcrXdQNUHWILABxRzTIG6NkMjkoCWP3B1IlG78oOzBksQCqrM+A5YwtKUqISoKGDjvQ9kEWqwBKwksUqKa1KsqEj3AkPR87rbZwU30hgyanHHPdVnOyCU2wHBUL54Yjvz984RW5KlKJY3UsKVAJzLYOcI2K6W5uv7uePWW06i01KyywnVIKEsGALkuN2+GSlp3Kxw1vSjU5aCDvEM7Etd0gLupwN1IbF6uHGfNDmZLTMmyyuWjzVBT6oAcEO2w02i9FmjLDKuqQdVSwAQ5vapLFjh7xkMIVKepWO7LUnH4FflCk67KBNFChffdpueCpNuyvkfOw5/sgMyyFBJBGttHou/u5xBBsYZ3bZAycXygVFoZS7aR5yabQQR9kL7RPCtIWJtq/5YhJlrBZGWWBigTlHSFjvBiCvKuA2QWCGLWnDkrLKelpnVkiLYqTFsbTKExofjsHxUv9pK/jb3xvkaL46fzVM/aSvrBEjygZcA0sagGwPz9UDaQnVSHqAT1Ae/mg+TNAQnA6gNdrDvywDbLRLIc3itOzY4KgSae+MMk9TRoh7MrsFnlrStUyqU5VBDM/mlyR/NwjMqXLlIK0kB1JVKWKqoXZV6iQSCOQ41gXyoSL9ADQj0iDiCmjiu7a+EeRLohaWZKVMSoENsUkb9/HZFpNDtcNP6j0SCZPlFKYzE+UIrit1smrAXicA++CpctKAi4KFbO4LkpJcnB6bYU2GYpKFJqkJqpGKSL15jiCSzhQx4RRNmqSQAbovPjSgNe+2EzhT34JFWthrpaVPBWlIR5M43SCSopUCanFlMzb6xVMVMVLdMsJPlAxNHAQqqmFHJbEB22w8sdjkqQmoJuiqVqrQOaHa8WJ0JKPmltrAHpIMaHjXshSm0aojR8yYpqqN0qKqFIwoyTqu7Cu3HKmVJSkX1pC9xWmlMLuA/ewjcToZAdlKGTaoDfRis6BScVKP0X4+bjAvH8Bdz5FRmstASkgKQFVIS25quaVA3R6yqvlRq4LPjk+qeUYh6mGw0BLZiVH6L892JjQ8tINVGmBLjmiuzZO5QnmBILuH3OWqcWxzPJlnGZMzA+DU7knDaRuPfNzrLYEolpvVZIxLtQc2eyKbVbpYDgimypA41b3w2OJQB7jbFFp0cAoBBcEPdSRQYOkmjVFOY0jCJC0KcSrwusCoh0lm1QklwQEvgYGGlGmpRLKQVh9ZrgrR6i7g5qMcC8FI04QNdBwcFFXzDhTU21iqf7hpx54BNJSSpMtSlpSTQgoAEtnIBCy+BUXd6RbY7K2sgGYo+lUJepJcjCuAcxKyyk2lajqKSwIYa6KlIS5817t5gH819kGLkzJEsBISrJKdZz8kDFztgZJMdCUoWk+RFYgFm+fSfrOL7ceXcIImpILKxcc3vikSSgJNbhJF7AXiXYDG7iHOylDQwqvEPV+7ddd0Kkk1sArT3PSprboBtJ+MLF85fUIJVjywFaT/f7C3y19QiumXmEzvwM6mmLYqTFsdJmIIjRvHP8AmqZ+0k/WJjeY0bxzp+KZu6ZJ+tQPfEjygXwIhNPkU3XLJF5ndmoAQDXE7g1a0rBAUlSUggkJCtVLMku13AVFXgg2GZKloXLVeSySUkOoOBsxHU0UTJxUTMIuOAE7DQhThwat0CMze41xaW5emzC8kgXVEsklTg0ZyWN7HdjF0izBKQQlACtUsWKiHGBFQdkU2CY7OTneUnVdgAKgvyjF4uTagBrLIAGBYEsSriSRluyaIwKozoackHWU90GhKTdDgPQatdu3eXsRMkzFSxeTeSFJOvdwOqSzOSNnDKFehjrKBq4ph6xFIa6Psa1FXkxezuuAoB63SXBBOR2muURxTY+M2kTtNqSSyBfXTWUtRSKA5KqcDQ5itIlKVMlOVLK04kJN1actRyQaUanF8RLVowhQUp5Rx1mxoSzkXt5BAJDsXipcoksqYgimDYZGivdi0MVLkB2zZVWVS0hUqfMKCxSSzHixB27IiNGTzhMJ3G8ekLhRLmMkITLJIwICq7S/OaU3UjOj56/LyyosCqiAdXzT5200FMK81bNltsbp0baMpvOD7yd0eVZLQASZpYO9BsOzKALROnfhJacoI8pLBSA4CZiSo45Olv3hWNj0pLaRM+Yob8FZwUadkmnGt07EC5K5huqXUDFRASGbnO8NC5UxKVTparriWpUtQ806us2+p+iRDfTMkAXkG6om6HNLxwxwf3iFVk0fdsk2YsglpjJq8tZZKsfNU5WkioOqc6hN/AUFSbkINCVtIID3UKOTvdZ60xME6UNxNKZUChgM6sSfdAugF/DLNf8ADUeZST7oYW3XWmWnEkEKClKDA725d0WnRUldUNrGFy7qxdmpShMpYlIUFy7nm30HWdiXpWmUUaWt4WsXh5MBJUgTRNlX1V1kKAopLBk5uqL5mjdYLqpTMVhakTk70rd1PgyiQKNm8wu1sUmaCggg+UaYSCCMkpDMd5cDhCHJPk3xUV4l/bj/ACr/AIIaVlAySBldbkIZoXJxY72eDpxuyjLUQVXeh2S+85bWMAWka9DmW54S+LQqT3IKcc8A2lQ/GFhb5a/4RDTy1MKZkH3d8IV2uYPw+wNX4RX8IhnTxSyKhOVtw3Orpi6KkRbG9mQvjSPHL+aJ3z5H18uN3jSfHKPimd8+R9fLiR5RT4F2i9KlSZabtbiQNYBywGeJOwROdZ5U4FQDKD1YiuBf5WIHKIQyJxEuWU4hKSCDVwAYaFACLqVkhIZtgYOBvLY9UYYO7s25JaFQjWVS2uqdJY1GPEZiMeSmKISVMMGoO+yGZlhQUA15khgXZONOWMlGLEqNA4ADl3bCgc4wzVRitgujplyYE5Fm2ioZqRvXg1ZriVE+kWA3Dv0RoGl7IEVTQgh8KvsYAUw5YZ6I8LJiU3QL7YhWNPkkZcfdDItcjauJ0VVY8lIGIhHZvC2QU6y1I2hQo/JUwQrwps/rUngFHqiSSu0Um+GX2pTjnxz47e+2NZ0bLvTwfkqJNBkk9pg+bphMwtLdVCCVAolgNmVB+QAu8X6NsPk7y3vLU9cAAWcJFWFOjgIYldFPYA8IbdNQsISFBBQkm4lyrW1wVO6WDYfKAhta7UZlnWpQKCUKJBy1XyhXpS3EWiXLTMICmEwBsyCmuRPVDm1H4NQ2pKcaVDe+KjzJjcm0IJoQ6et5SpIuiYhnmoc1SoKQL1GuuedLxZp2UUWFSTiAl63i5mJd1ML1ab25wLbY/K2pSSFS5pUS9VXpV1mS1ASAa7S22G/hYbtlO9aOhQPujPBOmPy0lFI0TQUwJXMUQFMhWrg7azf7YY2DQPwhmqPwQ1gHIURjlgOmEcmddyeva0NV6ZMwBAJqWYtVywBbzsqvmYJsWN1WRQCFKNoQChJdSCqWSQD5yCCmtG++LbF5JeNochyUpTaSeR5gfIsxzhzZtJrGqJpSABdBCcOZ2wiKtMTCn/ENQ9EBKulx0RXbXI38SnGnH7f6/kRW9pZcVvJSpBKSCGUtJGvrA+acYBM0nvX7Ys0tNvLq5KQBeOJNSRXkgG80Zcjak6GwipRLYAP5wsX7Q9UMELeBZyf7/YT/AOxXUIPp5eYhWeFQZ1xMWxWmLI6JgL40rxxD4pnfPkfXy43WNM8b4+KZ/wA6T9fLiR5RT4NLsYcSxtSCeDCGYxNRXEvUDlxxNYXaMSLqDjqJGO4d+WGBSWo4ViatSvd+4xR4HZm9SX6GUuSCHIFMGenEY7onLCkg3i7mjAsIrvDVY0GtU0OLa0eCVOVKWaPqgU5Gr98BPdiWq5BNKJeUTWh9J3yfHLshdo6YQokULHHfTqMNLSXQUkkahIBGwHPtEDaAkXlKNaMKZucOiNOPdDI7KmFS9Hlg5bDpr1QXKsbGnfv7oYytGKUdnGu2GVnsgThj3B5IcotgNg9h0czFWIqBk70BhskYcjbdkRR3aLFYd3HGGpUCIZNrSu0suR8LeIvsoYX3OzVARrPW8d0N7eqicAPKSx/vBPCgMIZqES7WtS0sCtMzVWfNpigVUTMLsdzUhxpeayBX0x0An3Rni3plZqyJXFoGtc6/MJSQGzwo+D4ioGEK9Oz0+RmBSwpRAugmrumoBL5vwiiZOM5anJTKRVRGKjiwPCpgabpOULyUS0sKYAPlji75wEY0rYLdvY1gpg3RSPhkcQeavug6dZUJIUkapVdUl3Y1FNuMRlSQibeYshQLDg/NWAc6dMNR1K0NreL0xKQWBqWxYMadEMhhyQqtk7XlrurAqDeSRkGgtduQEEG8zMSEmnRDE0KcXsBWxbgmrXgRvGuCo8vLFISFjftgi1TvKEEOEgMAwc4l+njE5OjFOMgdtAY52R6p7HSxrTHcB8iQ71HTAaw1usNaeVPUIcoWHILUPJ9sLbdKAt1hORmnqEH0z81L/uAeoXls6wmLYrTFkdQ5ZdGn+Nz80WjjJ/5EqNwjUPG0Pii0/wCj9fKio8lPg0CyBSEIWks6E8MBiINk2sTPOUUkY0enZhlFdjPwEt/Vo/hEXaM0cFzUpchwongBGKOS24s25MSatF8oEPdIOYbBjkMTtqBHpk0JYFQQGOe/MULxR4Q6N8ktNwkBVN5Ob04c8F6U0MiRZyolyGDsMXavffBOKE9uTbti+329JDIqcLxDbeWCPBcB1v8Aqht4d+Rj0wu0im7cYAhmwzYGrcpxieiZ0pK1eVSF7GF4Dk98OjUAVHakdGRJOLE8hMSkoxYA0+2sa3L0hYSzpKCNiFJJ2+bGRpeyg6hnJ+aqYBlgCvHNsIv8R+hOyyzwf0mqaqZeUFeaRk1VAs2XU0bAz84jWbLarGkESzMluz6yhg7YFxiYNTNljWFpWP8AVcdL80L/ABcYbUE8DZm3eDZmTCsLuhRCiydYKCSkFKsg3fZ7wlBTIlsXXeKa4uU3H4uoHkMYVpBAIP4YrYKoNORMLrTMMy0IHlPKplgqFBQt+qGJL9ESGaE3SW7Ckp0tT4FGmpl0JkpLA+cdppU8S9YokYPQUAO4pP3RG1zb01ZIcUGTd3eoi1TJZIqSLxJwAIpysBzQyW/AtGbGnz0muC+DEHqi+YaTD3e6Iq0YsXlFRpdU541J398YYLkPZ1LULqscaUYEndQ4bRGbMt0acL5GmkLWyZc1NEm44Zm1mUehohpWQbjP501+gAdLc8etUoKsCGySnrqOeDNMD4EnZd6w3S0Nk1QMU7FlikkHWHm9cMRanDEim1+jZA6bIBipR5uyPfgg+Uo9+EctOjoNWUzrMCSRdFYR20f36wD/ANp90P12LeeeEmkJDW6wYn4bP92H9M/NQjqPy2dVSIm0YSIm0dU5ZZGpeNYfFNp/0/rpcbbGqeNIfFNq+aj61ERclM5/Y5jyZXzEfwiHOg6TU8SDypPRSE+i5TyZQr/ho/hENtHBIUHN0AuTs1VAEnKt0PvMcy1r+p1f6Cnwyn/Cy0jFKX5z9nTDLTR8vY1KABOqrHCoCm5CeSIeEuiTMAWmpSzjcHLjexPRsrTojTUqVLEtYIoyiapOLu3NWNGoVW4jtetKQcCCAp8qM8CpVVhgygH2hOJ5fdD/AEslF9PkxfQsENkC9AFYV2Y8jMvkSEA+dhgCC43O7HD74NTVbiXF+wLKRQkOxDvs3GM2p3HBoNuAqZNE7Gbv9sX6PsSVupYokkAYPUivNh+rnARkpSdBSTjFWKJCHUkbSOZw/RErVVRyg+ZJAW4CboSWKcCGAp9NPGphdNxiN77EVkBQw70A99W24fdC5Iwpjui+xWrycxJywPA0+3ki4vxIqSeloDmSmnKBBJvU34mp2QfKlsQ9WYAgkPQsN1COeM6Rs7TApjdNFNU3Xf3sYzZE3xg5CiQMNjGuz3weRuPAuHi5JWdikqJJSWxNQAcBxaMaW0sJoCEBkjHZhTkEVW1QOoliPcPvMXaKs6SRf80dOwcpegrSEum7Y+NpUhkq0NYUoOJHRfAP8QhjpFTyZaT6RQ4+axPT1wFLtSZpdQuS0sw+UzMT+rgw4QSQJhvGiB5uRVvJyGzuIGc0kMjG2STM20i0KidnsgUi8gpIqfOyGdH2RUmzOCQFXRjmMO+EZe3L4NGuPySUHEItLJa2aP8A25/lhz5LeejshLplLW3R1T/1DfwwXTPzV9fsL6j8tnUUxOIJibx1zlEiY1bxmfmu1fMH8aY2YqjWPGOfiu1fs/5kxa5K9jTtDWd5ErMeSl14oB+yCUIIU4G3PLOLtA2tAssjXSPgpbuR8gb4NNsl/LR9JPbHInHxNnYg1SBpbhJuHVPo5b22cMOmB7Vo2WoO5B58vs7YMm2uUKlacflD3GMTZspvOQc/OSffE8bW1kegTytHXTqrDcAecENFk6ypd0gV3wdJnylUEyVeZwFKSHb74wi1S3KVKQFJa9rBg4yNHgZKenVRE4J1YLKlKfjsoYwlQSFpAFCSQGqlSVVS2wqy2EQzkzZTvel8pTWKrRZLKsuoy33KSOowWCWi7XIGaGtbNCeXJfzeUUYbBRnbjlBibAkUJDYnAk83u2wysq5EsMhaB+8O2JTLVLx8oh/nJ7Yqcm3siQglywUKA80cKVbdFE6xJU+qQ+488MU2uX6xH0k9sSNrlZzEfST2wtJ8qxjrjYTzJi0JAKL4yLHpFYrHllhrvk08Gh4bfK9Yj6Se2I/h0r1iPpJ7Yf3clUJWKF2IF6LXgGbaY9YdErvpvME4qrl8k8cOEPvxjLHpy/pJ7Y8dKys5kv6ae2BUpVwM0xIokShW4OZwKZA0EEm0J38gMD/jaV62X9NPbHjpiTnNlfTT2wGmT9mHaRWuxSSFG6sKdxdUpIVQVIDVfLtia1TMELXLSS5SAGfNjdJDtl74gvTMj10r6aO2IDTln9fJ9ojtiOWS9kyqh7tBMslIA2b+ukJtOTT+GaO/zI/lEMUaZkKwnyi2yYg9RhNpy2IXbNH3FpU1pS91QLOU4tB9Mpd5Wvn7C+oce00mdbSYneilKolejrHMMvAukbAifKXKmpvS1hlCoccRURfHoshoyvE1YNk32n/zFKfEzYg9Z5f9dFNwZHXG/mIGCtg0jQx4m7D/AO76Y/pjI8Tdg2Tfp/8AzG9R6KtkpGjf2N6P+TN9oeyJDxN6P+RN9oqN5EZiWyUjSB4nNHfIme1VGD4m9Herme1X2xvMei7ZNKNF/sY0b6uZ7aZ2x4+JnRp/7Uz20z+qN5j0TU/klI0b+xnRnqpntpv9Ue/sb0Z6lftp39cbzETE1P5JSNIPib0Z6lftp39ceHid0Z6hftp39cbsYiYlslI0s+J7RnqFe2nf1xJPih0YP/HVyzp39cbjGIlsqkakPFNoz9H/AP0m/wBcTT4q9Gj/AMYe0m/1xtUeirZdI1geLDR36MPpzP64yPFno79FRylZ61Rs0eiENbHi10d+iS+ntgmw+AdglLSuXZZSVpIKVNUEYEOcYdxNMSyUiaYnEExKK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data:image/jpeg;base64,/9j/4AAQSkZJRgABAQAAAQABAAD/2wCEAAkGBhQSERUUEhQWFBQWFxkYFhgYGBgYFRcYGhcXGBgYFxwXGyYgGBojHRgXHy8gJCcpLCwsFR8xNTAqNSYrLCkBCQoKDgwOGg8PGiwkHyQsLCwsKSwsNCwsLCwsLCwsLCwsLCwsLCwsLCwsLCwsLCkpLCwsLCwsLCwsLCwsLCwsLP/AABEIAPoAyQMBIgACEQEDEQH/xAAbAAACAgMBAAAAAAAAAAAAAAAEBQIDAQYHAP/EAFAQAAECAwQFBggICwcFAQAAAAECEQADIQQSMUEFIlFhcYGRobHR8AYHEzJCU5PBIyVScpKz4fEUFRY1VGJzgrLC0hckM3SDorQ0Q0Rj4qP/xAAaAQACAwEBAAAAAAAAAAAAAAACAwABBAUG/8QALxEAAgIBAwIFAgUFAQAAAAAAAAECEQMSITEEEyIjMkFRgbEUM2FxwUKRodHwBf/aAAwDAQACEQMRAD8A7VYf8NPCLVrABJIAFSTQAbTFdi/w08BGn+N9IOjmOHlUfzRfuQ2T8pbL+kyPao7Y8PCSy/pMj2qO2Ocr8GrKWIkIbMVfngK2eDlnQt/IpuU82rA7seZ8IX3IlWdU/KKy/pMj2qO2PflHZf0mR7VHbHLZvg3ZjLWpEmW7kpIcgjEDGrsRywPN8GpCUBRkoSZjBIL0JBO3KvRFqcWTc63+UNm/SJHtUdse/KGzfpEj2qO2OWfkrZgB8Emgrv2d98VyfBmzZy3KjeAbIlgnHdyxanFks6v+UVm/SZHtUdse/KKy/pMj2qO2OTWrwYkA3RLSCdxLbDjXdt5DFFm8G7M6gZYUEUJqXOyhq2G8tFa4ks7F+PrP+kSfaI7Y9+PbP6+T7RHbHIrP4HSbpXMlhIoWcggZUBxMGnwZsgSPg2UqrOotswPLWL1xKs6j+O7P6+V7RHbHvx1I9dK9ontjk58FLOAVrBSmgSlySrfjGZ/gnZgxKZgwZJJvFw7MM4u0Szqx0xI9dK9ontiJ0vJ9dK+mntjkKfA6SSbySM2vKLDZjjt6NsYT4HWe8XGq1AFLd+N6K1xLOwp0rJ9bL+mntiX43keulfTT2xyCT4EWc+cCK4XlOdmfTFdl8CbPMqZakVNCtRLPQmtH2boruQJudj/HMj10r2ie2PfjiR66V9NPbHHbZ4CWJAUVggBqlamc8u2MzfF9YgQlKFrUrABamJ3VrR4ncg+LJudg/HUj18r2iO2ML0xI9dK+mntjielPF5KklAu1UHWxUbmYBODtAcrwUspUQAqg+VjjXhBKUS6Z29emJPrpX009sek6QlqLImIUdgUknmBjiUjwPlG9RgKAuXJ3Vgzwb0bLkaTs4l5gvV6uBBJpkaaO1AxOKkxZELL7KNRPAdUaD467dcsclDf4loSH2XULWeLs3LHQJI1RwEc38e//AElmOy1D6idEjyC+CNotJulSBfOQGdQMQCA3uiBUCAGU5AvapYFg+Iw54Om2K6ohXyWDVqwrzvAStY3ZWTus15A2J4UHRGPSkUVy5AQsmvwmAFEpU5Jpvc8r7YguS4lrVUIFB+thXgw54ktZQGJKjk4FOYRRMWcSa9zERZ6ZamDAvuO2j403QzsyLt1RZSzhQ5+mWyrTcBthfo6zhatbzRUl6Mxx6IbzLZdL+kRifRTl76Zw2PFkfwCW6TRknXOKi5XWhIAcJoGDmgiItEqUkJQh9jDPaScTjXjWK5tulOykqXvJZuQNFK7ek4E8DsFB0ZvAuXwSjM61lQJOBYNsatG71ge02rBsS1A78jYkxauU4Zw7ux71j0qUAp6lZOIxp1CKr3ISBVqhbpIGreFQDsBwgmXMQHJU52u5x29myBgCpdS7NVbqbc5zrFk22MbgShWbXMONYZEpowq0FWJzdLYkbOG00iM4AG8aACrVd+EWzZqUKSkgMp6hJYcxLRXMtqQfNUQNgUeqBktti48mROvYApFKnHfBKrqRibxqBmTtbIQLItwXMSElKX868GWaat13GLQx/BwhWvnvc7uMUlbLewL+DG9eXUhmD4bhtVv7mzyaSt1hiDU7tgzMXKKCq9fqS9WLUAAAGVH5TA6pZM12WpBoA6SM3ONSd5pFVuRE7Za0KUQACbrJRwBLqyG4RrlqsYvBkVbWbDOrlhspGzrKhTUQmpCU3RnVIAxbOkI9J23IJAfFyCDXFncbIJJFp/ADMkJCBdLKbWBNX3DOKdAj4ys/L1iJygpV1CE3jsAqaOcMozoZJGk7OFBiLwPOnZSDx+q/YuR2BJibxWIshoIbLwHCObePb/pLN/mh9RPjpKMBHNvHwP7lZ/8AND6ifEjyU+DMqVMmBlUN5TgOSwfVfkNc3ptg2WUy0hIF1RwJYXRtYOwG+B0CjAUcs+QckPvim12e6VJocBu1s67jHPb8WzGJbAluXgoklSjnxxMCKU8FaVs5upPyaNsFGaL5Gji5LEJADPvAo8P0gmbPLuy6+ka/NFekloAtWkLyi/Rn2Q1tMhXkVEUCW5iSAB0wnm2YMnGpDht+2CYKIJmJOFSaMoOBsxiaEIUKBiMQMRxGyM2tCQoKGDZMMyO43Rd+CXtYEheZH3cIovYyiWWuk1FQRiHiatYa1FjMUJG2mI3borEkqF4KZRABegcNSmESE30mLiigMcO9YhCMlZSHUTdxvDLjnF4SQcAQWxNeNX7iK5aQQxDpJJYgH0qU6YIUC7YvXhE4KbPKHpFR3YN0Ac0UzJ1QSrHAPRXPXmgiYsUSomm7uTAfkwDRN7dix3PhEaspBkvZvwcxm0SyzOq6xYvVJ24RRNVdYkEPwi6UsKHVCWpLcZaLETdRNagNewds2yiEshRBWaijpx5aVy2mMJQ+bBoonWhKEKUQ+DH9Y4c7QxS95A6fZBc6XLKFX8QHvBykkVemBIHvjX5s8EEOFJcY1Z84LstoIJLhnNHqHJpw7IEtchJZKamp7YtzpJoYob0yi1WRdnmM4JSQxDkcKjHIgxnRchSdJ2a+GJBPFymKBIIyi/RF78Y2W9VgQODppB42nIGSOuJi2K0xZDgQ1Mc08fZaw2f/ADQ/49ojpgjmfj9HxfI/zQ/49piR5KfAaVBy2ZqNjwCpV5ZfEkHkDMOFYNUnGF9nWbw+dXgyz7uiObH1jwufZgUqSrMcK7YIRJmzgBkDlRL5k7T1CM6OkeUJKvNfDbuxw+yHpDJAAYDANyR0Iq0IYg0pZ7oQn0RiHpxIzOcJ5kg6qXcEvvzpwh3p0EsBidUCpP7qW6eEAT7ObqFs4KjhVgkF37+jAy5YKYtmSSUrSz7xzQXMlEpvCpSHpicHg2yaHXNOqlV0h8kjcdYgiG2j/BZYDmZLQcCEgzMsbyiACRVgM4pR+QuTVLPPvqvJFFUIOZGLbWoIstKAFJKMQbpCcxWp3dsPvCPQEz4MpS6UecqWkMEbSi9evBsnB/VwhHb1kFkkKBUbqgKkCoLDIpI5QdkXXwU7LJCQ4o4GLO8WyJhKi6aNQ7Q+cV2R1AUr1GoJ6AYzZ5qlzCkMB0DOnTA8kTB5xuk4GrcNleQxicgvfOxjyYdEeMslR1XDEk7W7PfGFLAZKKjYeWFzmoq2FGDk9imetgLxFcAfvj0q1BVGwBKSMmHXC7SM4qKTx783XF1ilOzMSQaZ0Ix54XPI3G0aoYle4aZpObFhw+yrQPpZXwZG4HCuIp0wSiyl8Di0BaYlEXgHoh/9wd9uEZoZPFSHSx7WUPjFujlX5rnYeyKbh6smygzQKNdQ/VP8Twxy0qyabQ08kCMKQtRICdJWQjML6FIhvdbngG0pbSViH6q/4kQ3FLzEv3+xmnHwtnRkxY0QTFkbhAbHMvH+fi+T/mR/x7THTY5t4+kvo6XutCeT4GePfEjyU+AqcQ9NgA5oASi6sjIFudK+2CHeuFOMUt8IQNvJgqObFeJGj2ZsOipTSxi9d4x+yDFq6x377YGsUrUANfdXLZnBBSMvdHUSpGYpUA7s6sAeNWHNCiXbJZCjOXrm8oyUm6BSoIFSWGs5bGkOzK3d69+WFHhOfgFJAU6iwaoBGt1Jy+6pbblx3dFE3wmJKfIpJScQ90KDuWcO4IPm3gQduCybp5Ui6FLuXQmiSsG6AQ1UgM7YD0eF2Xg9Z1pSsrotagxVmBmxalTBCdKTvKplHyII9EJUSRhiW5wG6oyPLbZrWKkj1m8MZs4XUqFUkFWJAo9AhIz25c+ESfN2JFBTg55OuBbPa1zJswLKWRQADC8o8+A54ZIlU79/ujZiVxsx5dpUZRZapU+GNMe/ui6TKANBVyd7lyeuJgFuyIqTWGaUKAtKJAAIGALjJs275QFJs/wZU2s9NztB+mBq9++yKLt2W2FPtjlda6kkjf068NiC1SiCH4tzQx0LLAmYegesQHpIvNTvHT3EMdDpaZ+77z2RkySrGn+hrj6h1KTwjXtOI+EX+zP832RskqNe8ITrqP6vXeLHmMYsDbyDp+kXpFWPXB2g0NOXwHSYAkmg4Dqg3RNJxy1feI2Z7SYrHyOzjTv398K7V+crHwmdaIbAwptQ+MbHwmdaIX0OXuZ4/s/sLzw042dFEWNEBFkd8wBkc78eg+LB+2T9XNjokc/8eA+LOE5HUse+JHlAvgjMSCBw90DJltMSqoct0N1tBMsgIf0mDUyo8CzZilYZaz8MKZB45itOzRtRs0leqG2e+CAYAsMwFIIzryEv74NTw71jrrgyGFooYU2rSMpKFhYUrEqZ7gIPyvNBGb7OSMab0gpF2UA6141YthQh7pV1AmhECyyNaSyUFikXS6SwqEuAQpLgth0xmzZ9GyNGLC57i0TVTUFI89JoDQs2YNQaGBtNabmInIZIKgGvM18FqHviYMkSL96gUbxUalJF4PQs4cg7N8ZtMhZZNwli4Urzhlik3VZeccmzeMapS3NrbcaM2BKlJVPWlIvkC6AxSH853D1NXrgd0N5CXgPRI+DuH5Iz9ElQIx84ENx5GKsqS7HzgSFYNg7tk+xm2Rq6bNbcH9DHnxba0WIVjsifkx2R6WnW2R5ZAodtI3mMDtwBujeOsHvwgXSJoRu9xgzSFnIuE7feMd+HPAlqQ4JLl3wBJwbKOP135iN/T+lmuWuYPKSydnvMM9DTAZh+b/Me2Etse+kO7bN5J5OWG3g4j4Q7k++FZY1j+n8mqD8Q/vEZwh8JUuo19EbP1nNd2e8Rsd2hhD4QoLmnoE/RftjFijWRMdP0sVSU0HCDdHJ+Gf8AVgcJoNjCCNGTXXwHvh2eT0sDGtx+EwqtifjGx8JnWiG6IVWz842PhM60Qj/zl5y+v2B6n0M6EmLIrTFseiOaFxoHjuHxUr9rL98b/GheOz81q/ay+sxceUC+CMsApFKMOqPXAHalIjZhqp+aOqLVooT3++OXLZseuS/RFEM73VHmoQOGXJDaXCLR62mtheT0g06DD+64G4e6OnhnqghOSOmTFCZaZkyYsgFpgCcXF0NzXniNushUykgOlyHHpEitN154ggEKrS9MU4OVFEfxAckHXXDHZ3blrHN6nbJZuwbwE1ms4WFVYharpBIUkG7qnbm4NNURJVnmFVzygO+6cHY54s2eYi+xaNWZqkhSXa+LzpCgDUi6k6weo3g8IaKKpqpQFCtatZlH0VVycMkNhgIXJSbVe/AWpIn5IS1ywnNKq7a3lHi7FuMRnqaagj0iBwLEtzK/2iD9M6LMryar4JF+p1UJF0AnPjnCLymqAFEFRSkKKCCxUylJJOq144gZnIweOMoZFfKBlJSgxou1pSrWmISWzIduesQRpGUSNdD4ecBwjV7iXYLZTVCgGcFiHfIviN9YyLKvIJIdncgPyhsMnjqdxswaKNp0sD5JwfNNOUj74XSLdUOlwPkqDtwMKkzFSxdKgx9EF0jLkNcd0XSpINQ4PMzd+mEZYRyyTkhuOUoLYZLs0iadZrxyUGVyPXmiVmsSUE3Sa7STTlL7YXlZBIN1QbA1HMYgm14uSkbjQcinHM0Y5dK16ZbfDNMc/wAo2JCgBthdpWQpYLMNRScH85ubDGBJGmRVloU23VLPyiDhpIelquOIzq4cQp4ZQ4HLJGYh8lMlJAKLwAZ01y2fdENHoImAnMbxyVjZCpJFC8UmzhzTljNky0mpLcdGNcMnJS/JC+2H4xsf+p1ohrZqCsKbcfjCxf6n8kH0CfeX1+wnqfQzoqYtaKkxbHeOaFRofjrPxWr9rL6zG+RoXjt/NSv2svrMVHlAvgxKDIR8wdAiCl55B4ylV6VL4V5zEZqmSTuIDZlt+Mc+t9xwJZtIJE5Os90kMxHosMQ+NG/WEbRItrguKpxFTmQ9QDikhmy5Y0uy2YElaw5xOQ28Nh6YY2O2CUpIQ15RYJxTU0ffhDMfUKL00HPFasYIlOVXsSpZ3pN5YHBrvRBNmWWAUzih4jLlDc4ilCLt53LFQc40vDrLU2x5c0BR51AAviq6aYBks52jZCctykx8KjFBOCgoVUlTjeCCFcpSab32QH4OMFWWlMtUj/tLqCS3NjE7TO1SUlw14KFUtxFHxDbTAdkSpHkVAJBSzEoNCZasirjhR88oXB7xT9mXNWnQ58LFqUoIyASvYW8oL+OOqnDdm8a1pOSDdUGKWON4hyRdZlDWNQILtqVLUFTZpURQOlOReoLvUt+9vitc5K3SuYpV4gkOwJAodUDKGykpSsqEJRjTQms9kAmF0l1MQBrMzOMg9GJJcPvg+ZaB5C4LxSlZdwgBLBSgAQHUWBc7XxJg+UJQvBISX856k8ScTxgS0WcrXdQNUHWILABxRzTIG6NkMjkoCWP3B1IlG78oOzBksQCqrM+A5YwtKUqISoKGDjvQ9kEWqwBKwksUqKa1KsqEj3AkPR87rbZwU30hgyanHHPdVnOyCU2wHBUL54Yjvz984RW5KlKJY3UsKVAJzLYOcI2K6W5uv7uePWW06i01KyywnVIKEsGALkuN2+GSlp3Kxw1vSjU5aCDvEM7Etd0gLupwN1IbF6uHGfNDmZLTMmyyuWjzVBT6oAcEO2w02i9FmjLDKuqQdVSwAQ5vapLFjh7xkMIVKepWO7LUnH4FflCk67KBNFChffdpueCpNuyvkfOw5/sgMyyFBJBGttHou/u5xBBsYZ3bZAycXygVFoZS7aR5yabQQR9kL7RPCtIWJtq/5YhJlrBZGWWBigTlHSFjvBiCvKuA2QWCGLWnDkrLKelpnVkiLYqTFsbTKExofjsHxUv9pK/jb3xvkaL46fzVM/aSvrBEjygZcA0sagGwPz9UDaQnVSHqAT1Ae/mg+TNAQnA6gNdrDvywDbLRLIc3itOzY4KgSae+MMk9TRoh7MrsFnlrStUyqU5VBDM/mlyR/NwjMqXLlIK0kB1JVKWKqoXZV6iQSCOQ41gXyoSL9ADQj0iDiCmjiu7a+EeRLohaWZKVMSoENsUkb9/HZFpNDtcNP6j0SCZPlFKYzE+UIrit1smrAXicA++CpctKAi4KFbO4LkpJcnB6bYU2GYpKFJqkJqpGKSL15jiCSzhQx4RRNmqSQAbovPjSgNe+2EzhT34JFWthrpaVPBWlIR5M43SCSopUCanFlMzb6xVMVMVLdMsJPlAxNHAQqqmFHJbEB22w8sdjkqQmoJuiqVqrQOaHa8WJ0JKPmltrAHpIMaHjXshSm0aojR8yYpqqN0qKqFIwoyTqu7Cu3HKmVJSkX1pC9xWmlMLuA/ewjcToZAdlKGTaoDfRis6BScVKP0X4+bjAvH8Bdz5FRmstASkgKQFVIS25quaVA3R6yqvlRq4LPjk+qeUYh6mGw0BLZiVH6L892JjQ8tINVGmBLjmiuzZO5QnmBILuH3OWqcWxzPJlnGZMzA+DU7knDaRuPfNzrLYEolpvVZIxLtQc2eyKbVbpYDgimypA41b3w2OJQB7jbFFp0cAoBBcEPdSRQYOkmjVFOY0jCJC0KcSrwusCoh0lm1QklwQEvgYGGlGmpRLKQVh9ZrgrR6i7g5qMcC8FI04QNdBwcFFXzDhTU21iqf7hpx54BNJSSpMtSlpSTQgoAEtnIBCy+BUXd6RbY7K2sgGYo+lUJepJcjCuAcxKyyk2lajqKSwIYa6KlIS5817t5gH819kGLkzJEsBISrJKdZz8kDFztgZJMdCUoWk+RFYgFm+fSfrOL7ceXcIImpILKxcc3vikSSgJNbhJF7AXiXYDG7iHOylDQwqvEPV+7ddd0Kkk1sArT3PSprboBtJ+MLF85fUIJVjywFaT/f7C3y19QiumXmEzvwM6mmLYqTFsdJmIIjRvHP8AmqZ+0k/WJjeY0bxzp+KZu6ZJ+tQPfEjygXwIhNPkU3XLJF5ndmoAQDXE7g1a0rBAUlSUggkJCtVLMku13AVFXgg2GZKloXLVeSySUkOoOBsxHU0UTJxUTMIuOAE7DQhThwat0CMze41xaW5emzC8kgXVEsklTg0ZyWN7HdjF0izBKQQlACtUsWKiHGBFQdkU2CY7OTneUnVdgAKgvyjF4uTagBrLIAGBYEsSriSRluyaIwKozoackHWU90GhKTdDgPQatdu3eXsRMkzFSxeTeSFJOvdwOqSzOSNnDKFehjrKBq4ph6xFIa6Psa1FXkxezuuAoB63SXBBOR2muURxTY+M2kTtNqSSyBfXTWUtRSKA5KqcDQ5itIlKVMlOVLK04kJN1actRyQaUanF8RLVowhQUp5Rx1mxoSzkXt5BAJDsXipcoksqYgimDYZGivdi0MVLkB2zZVWVS0hUqfMKCxSSzHixB27IiNGTzhMJ3G8ekLhRLmMkITLJIwICq7S/OaU3UjOj56/LyyosCqiAdXzT5200FMK81bNltsbp0baMpvOD7yd0eVZLQASZpYO9BsOzKALROnfhJacoI8pLBSA4CZiSo45Olv3hWNj0pLaRM+Yob8FZwUadkmnGt07EC5K5huqXUDFRASGbnO8NC5UxKVTparriWpUtQ806us2+p+iRDfTMkAXkG6om6HNLxwxwf3iFVk0fdsk2YsglpjJq8tZZKsfNU5WkioOqc6hN/AUFSbkINCVtIID3UKOTvdZ60xME6UNxNKZUChgM6sSfdAugF/DLNf8ADUeZST7oYW3XWmWnEkEKClKDA725d0WnRUldUNrGFy7qxdmpShMpYlIUFy7nm30HWdiXpWmUUaWt4WsXh5MBJUgTRNlX1V1kKAopLBk5uqL5mjdYLqpTMVhakTk70rd1PgyiQKNm8wu1sUmaCggg+UaYSCCMkpDMd5cDhCHJPk3xUV4l/bj/ACr/AIIaVlAySBldbkIZoXJxY72eDpxuyjLUQVXeh2S+85bWMAWka9DmW54S+LQqT3IKcc8A2lQ/GFhb5a/4RDTy1MKZkH3d8IV2uYPw+wNX4RX8IhnTxSyKhOVtw3Orpi6KkRbG9mQvjSPHL+aJ3z5H18uN3jSfHKPimd8+R9fLiR5RT4F2i9KlSZabtbiQNYBywGeJOwROdZ5U4FQDKD1YiuBf5WIHKIQyJxEuWU4hKSCDVwAYaFACLqVkhIZtgYOBvLY9UYYO7s25JaFQjWVS2uqdJY1GPEZiMeSmKISVMMGoO+yGZlhQUA15khgXZONOWMlGLEqNA4ADl3bCgc4wzVRitgujplyYE5Fm2ioZqRvXg1ZriVE+kWA3Dv0RoGl7IEVTQgh8KvsYAUw5YZ6I8LJiU3QL7YhWNPkkZcfdDItcjauJ0VVY8lIGIhHZvC2QU6y1I2hQo/JUwQrwps/rUngFHqiSSu0Um+GX2pTjnxz47e+2NZ0bLvTwfkqJNBkk9pg+bphMwtLdVCCVAolgNmVB+QAu8X6NsPk7y3vLU9cAAWcJFWFOjgIYldFPYA8IbdNQsISFBBQkm4lyrW1wVO6WDYfKAhta7UZlnWpQKCUKJBy1XyhXpS3EWiXLTMICmEwBsyCmuRPVDm1H4NQ2pKcaVDe+KjzJjcm0IJoQ6et5SpIuiYhnmoc1SoKQL1GuuedLxZp2UUWFSTiAl63i5mJd1ML1ab25wLbY/K2pSSFS5pUS9VXpV1mS1ASAa7S22G/hYbtlO9aOhQPujPBOmPy0lFI0TQUwJXMUQFMhWrg7azf7YY2DQPwhmqPwQ1gHIURjlgOmEcmddyeva0NV6ZMwBAJqWYtVywBbzsqvmYJsWN1WRQCFKNoQChJdSCqWSQD5yCCmtG++LbF5JeNochyUpTaSeR5gfIsxzhzZtJrGqJpSABdBCcOZ2wiKtMTCn/ENQ9EBKulx0RXbXI38SnGnH7f6/kRW9pZcVvJSpBKSCGUtJGvrA+acYBM0nvX7Ys0tNvLq5KQBeOJNSRXkgG80Zcjak6GwipRLYAP5wsX7Q9UMELeBZyf7/YT/AOxXUIPp5eYhWeFQZ1xMWxWmLI6JgL40rxxD4pnfPkfXy43WNM8b4+KZ/wA6T9fLiR5RT4NLsYcSxtSCeDCGYxNRXEvUDlxxNYXaMSLqDjqJGO4d+WGBSWo4ViatSvd+4xR4HZm9SX6GUuSCHIFMGenEY7onLCkg3i7mjAsIrvDVY0GtU0OLa0eCVOVKWaPqgU5Gr98BPdiWq5BNKJeUTWh9J3yfHLshdo6YQokULHHfTqMNLSXQUkkahIBGwHPtEDaAkXlKNaMKZucOiNOPdDI7KmFS9Hlg5bDpr1QXKsbGnfv7oYytGKUdnGu2GVnsgThj3B5IcotgNg9h0czFWIqBk70BhskYcjbdkRR3aLFYd3HGGpUCIZNrSu0suR8LeIvsoYX3OzVARrPW8d0N7eqicAPKSx/vBPCgMIZqES7WtS0sCtMzVWfNpigVUTMLsdzUhxpeayBX0x0An3Rni3plZqyJXFoGtc6/MJSQGzwo+D4ioGEK9Oz0+RmBSwpRAugmrumoBL5vwiiZOM5anJTKRVRGKjiwPCpgabpOULyUS0sKYAPlji75wEY0rYLdvY1gpg3RSPhkcQeavug6dZUJIUkapVdUl3Y1FNuMRlSQibeYshQLDg/NWAc6dMNR1K0NreL0xKQWBqWxYMadEMhhyQqtk7XlrurAqDeSRkGgtduQEEG8zMSEmnRDE0KcXsBWxbgmrXgRvGuCo8vLFISFjftgi1TvKEEOEgMAwc4l+njE5OjFOMgdtAY52R6p7HSxrTHcB8iQ71HTAaw1usNaeVPUIcoWHILUPJ9sLbdKAt1hORmnqEH0z81L/uAeoXls6wmLYrTFkdQ5ZdGn+Nz80WjjJ/5EqNwjUPG0Pii0/wCj9fKio8lPg0CyBSEIWks6E8MBiINk2sTPOUUkY0enZhlFdjPwEt/Vo/hEXaM0cFzUpchwongBGKOS24s25MSatF8oEPdIOYbBjkMTtqBHpk0JYFQQGOe/MULxR4Q6N8ktNwkBVN5Ob04c8F6U0MiRZyolyGDsMXavffBOKE9uTbti+329JDIqcLxDbeWCPBcB1v8Aqht4d+Rj0wu0im7cYAhmwzYGrcpxieiZ0pK1eVSF7GF4Dk98OjUAVHakdGRJOLE8hMSkoxYA0+2sa3L0hYSzpKCNiFJJ2+bGRpeyg6hnJ+aqYBlgCvHNsIv8R+hOyyzwf0mqaqZeUFeaRk1VAs2XU0bAz84jWbLarGkESzMluz6yhg7YFxiYNTNljWFpWP8AVcdL80L/ABcYbUE8DZm3eDZmTCsLuhRCiydYKCSkFKsg3fZ7wlBTIlsXXeKa4uU3H4uoHkMYVpBAIP4YrYKoNORMLrTMMy0IHlPKplgqFBQt+qGJL9ESGaE3SW7Ckp0tT4FGmpl0JkpLA+cdppU8S9YokYPQUAO4pP3RG1zb01ZIcUGTd3eoi1TJZIqSLxJwAIpysBzQyW/AtGbGnz0muC+DEHqi+YaTD3e6Iq0YsXlFRpdU541J398YYLkPZ1LULqscaUYEndQ4bRGbMt0acL5GmkLWyZc1NEm44Zm1mUehohpWQbjP501+gAdLc8etUoKsCGySnrqOeDNMD4EnZd6w3S0Nk1QMU7FlikkHWHm9cMRanDEim1+jZA6bIBipR5uyPfgg+Uo9+EctOjoNWUzrMCSRdFYR20f36wD/ANp90P12LeeeEmkJDW6wYn4bP92H9M/NQjqPy2dVSIm0YSIm0dU5ZZGpeNYfFNp/0/rpcbbGqeNIfFNq+aj61ERclM5/Y5jyZXzEfwiHOg6TU8SDypPRSE+i5TyZQr/ho/hENtHBIUHN0AuTs1VAEnKt0PvMcy1r+p1f6Cnwyn/Cy0jFKX5z9nTDLTR8vY1KABOqrHCoCm5CeSIeEuiTMAWmpSzjcHLjexPRsrTojTUqVLEtYIoyiapOLu3NWNGoVW4jtetKQcCCAp8qM8CpVVhgygH2hOJ5fdD/AEslF9PkxfQsENkC9AFYV2Y8jMvkSEA+dhgCC43O7HD74NTVbiXF+wLKRQkOxDvs3GM2p3HBoNuAqZNE7Gbv9sX6PsSVupYokkAYPUivNh+rnARkpSdBSTjFWKJCHUkbSOZw/RErVVRyg+ZJAW4CboSWKcCGAp9NPGphdNxiN77EVkBQw70A99W24fdC5Iwpjui+xWrycxJywPA0+3ki4vxIqSeloDmSmnKBBJvU34mp2QfKlsQ9WYAgkPQsN1COeM6Rs7TApjdNFNU3Xf3sYzZE3xg5CiQMNjGuz3weRuPAuHi5JWdikqJJSWxNQAcBxaMaW0sJoCEBkjHZhTkEVW1QOoliPcPvMXaKs6SRf80dOwcpegrSEum7Y+NpUhkq0NYUoOJHRfAP8QhjpFTyZaT6RQ4+axPT1wFLtSZpdQuS0sw+UzMT+rgw4QSQJhvGiB5uRVvJyGzuIGc0kMjG2STM20i0KidnsgUi8gpIqfOyGdH2RUmzOCQFXRjmMO+EZe3L4NGuPySUHEItLJa2aP8A25/lhz5LeejshLplLW3R1T/1DfwwXTPzV9fsL6j8tnUUxOIJibx1zlEiY1bxmfmu1fMH8aY2YqjWPGOfiu1fs/5kxa5K9jTtDWd5ErMeSl14oB+yCUIIU4G3PLOLtA2tAssjXSPgpbuR8gb4NNsl/LR9JPbHInHxNnYg1SBpbhJuHVPo5b22cMOmB7Vo2WoO5B58vs7YMm2uUKlacflD3GMTZspvOQc/OSffE8bW1kegTytHXTqrDcAecENFk6ypd0gV3wdJnylUEyVeZwFKSHb74wi1S3KVKQFJa9rBg4yNHgZKenVRE4J1YLKlKfjsoYwlQSFpAFCSQGqlSVVS2wqy2EQzkzZTvel8pTWKrRZLKsuoy33KSOowWCWi7XIGaGtbNCeXJfzeUUYbBRnbjlBibAkUJDYnAk83u2wysq5EsMhaB+8O2JTLVLx8oh/nJ7Yqcm3siQglywUKA80cKVbdFE6xJU+qQ+488MU2uX6xH0k9sSNrlZzEfST2wtJ8qxjrjYTzJi0JAKL4yLHpFYrHllhrvk08Gh4bfK9Yj6Se2I/h0r1iPpJ7Yf3clUJWKF2IF6LXgGbaY9YdErvpvME4qrl8k8cOEPvxjLHpy/pJ7Y8dKys5kv6ae2BUpVwM0xIokShW4OZwKZA0EEm0J38gMD/jaV62X9NPbHjpiTnNlfTT2wGmT9mHaRWuxSSFG6sKdxdUpIVQVIDVfLtia1TMELXLSS5SAGfNjdJDtl74gvTMj10r6aO2IDTln9fJ9ojtiOWS9kyqh7tBMslIA2b+ukJtOTT+GaO/zI/lEMUaZkKwnyi2yYg9RhNpy2IXbNH3FpU1pS91QLOU4tB9Mpd5Wvn7C+oce00mdbSYneilKolejrHMMvAukbAifKXKmpvS1hlCoccRURfHoshoyvE1YNk32n/zFKfEzYg9Z5f9dFNwZHXG/mIGCtg0jQx4m7D/AO76Y/pjI8Tdg2Tfp/8AzG9R6KtkpGjf2N6P+TN9oeyJDxN6P+RN9oqN5EZiWyUjSB4nNHfIme1VGD4m9Herme1X2xvMei7ZNKNF/sY0b6uZ7aZ2x4+JnRp/7Uz20z+qN5j0TU/klI0b+xnRnqpntpv9Ue/sb0Z6lftp39cbzETE1P5JSNIPib0Z6lftp39ceHid0Z6hftp39cbsYiYlslI0s+J7RnqFe2nf1xJPih0YP/HVyzp39cbjGIlsqkakPFNoz9H/AP0m/wBcTT4q9Gj/AMYe0m/1xtUeirZdI1geLDR36MPpzP64yPFno79FRylZ61Rs0eiENbHi10d+iS+ntgmw+AdglLSuXZZSVpIKVNUEYEOcYdxNMSyUiaYnEExKK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8" name="AutoShape 6" descr="data:image/jpeg;base64,/9j/4AAQSkZJRgABAQAAAQABAAD/2wCEAAkGBhQSERUUEhQWFBQWFxkYFhgYGBgYFRcYGhcXGBgYFxwXGyYgGBojHRgXHy8gJCcpLCwsFR8xNTAqNSYrLCkBCQoKDgwOGg8PGiwkHyQsLCwsKSwsNCwsLCwsLCwsLCwsLCwsLCwsLCwsLCwsLCkpLCwsLCwsLCwsLCwsLCwsLP/AABEIAPoAyQMBIgACEQEDEQH/xAAbAAACAgMBAAAAAAAAAAAAAAAEBQIDAQYHAP/EAFAQAAECAwQFBggICwcFAQAAAAECEQADIQQSMUEFIlFhcYGRobHR8AYHEzJCU5PBIyVScpKz4fEUFRY1VGJzgrLC0hckM3SDorQ0Q0Rj4qP/xAAaAQACAwEBAAAAAAAAAAAAAAACAwABBAUG/8QALxEAAgIBAwIFAgUFAQAAAAAAAAECEQMSITEEEyIjMkFRgbEUM2FxwUKRodHwBf/aAAwDAQACEQMRAD8A7VYf8NPCLVrABJIAFSTQAbTFdi/w08BGn+N9IOjmOHlUfzRfuQ2T8pbL+kyPao7Y8PCSy/pMj2qO2Ocr8GrKWIkIbMVfngK2eDlnQt/IpuU82rA7seZ8IX3IlWdU/KKy/pMj2qO2PflHZf0mR7VHbHLZvg3ZjLWpEmW7kpIcgjEDGrsRywPN8GpCUBRkoSZjBIL0JBO3KvRFqcWTc63+UNm/SJHtUdse/KGzfpEj2qO2OWfkrZgB8Emgrv2d98VyfBmzZy3KjeAbIlgnHdyxanFks6v+UVm/SZHtUdse/KKy/pMj2qO2OTWrwYkA3RLSCdxLbDjXdt5DFFm8G7M6gZYUEUJqXOyhq2G8tFa4ks7F+PrP+kSfaI7Y9+PbP6+T7RHbHIrP4HSbpXMlhIoWcggZUBxMGnwZsgSPg2UqrOotswPLWL1xKs6j+O7P6+V7RHbHvx1I9dK9ontjk58FLOAVrBSmgSlySrfjGZ/gnZgxKZgwZJJvFw7MM4u0Szqx0xI9dK9ontiJ0vJ9dK+mntjkKfA6SSbySM2vKLDZjjt6NsYT4HWe8XGq1AFLd+N6K1xLOwp0rJ9bL+mntiX43keulfTT2xyCT4EWc+cCK4XlOdmfTFdl8CbPMqZakVNCtRLPQmtH2boruQJudj/HMj10r2ie2PfjiR66V9NPbHHbZ4CWJAUVggBqlamc8u2MzfF9YgQlKFrUrABamJ3VrR4ncg+LJudg/HUj18r2iO2ML0xI9dK+mntjielPF5KklAu1UHWxUbmYBODtAcrwUspUQAqg+VjjXhBKUS6Z29emJPrpX009sek6QlqLImIUdgUknmBjiUjwPlG9RgKAuXJ3Vgzwb0bLkaTs4l5gvV6uBBJpkaaO1AxOKkxZELL7KNRPAdUaD467dcsclDf4loSH2XULWeLs3LHQJI1RwEc38e//AElmOy1D6idEjyC+CNotJulSBfOQGdQMQCA3uiBUCAGU5AvapYFg+Iw54Om2K6ohXyWDVqwrzvAStY3ZWTus15A2J4UHRGPSkUVy5AQsmvwmAFEpU5Jpvc8r7YguS4lrVUIFB+thXgw54ktZQGJKjk4FOYRRMWcSa9zERZ6ZamDAvuO2j403QzsyLt1RZSzhQ5+mWyrTcBthfo6zhatbzRUl6Mxx6IbzLZdL+kRifRTl76Zw2PFkfwCW6TRknXOKi5XWhIAcJoGDmgiItEqUkJQh9jDPaScTjXjWK5tulOykqXvJZuQNFK7ek4E8DsFB0ZvAuXwSjM61lQJOBYNsatG71ge02rBsS1A78jYkxauU4Zw7ux71j0qUAp6lZOIxp1CKr3ISBVqhbpIGreFQDsBwgmXMQHJU52u5x29myBgCpdS7NVbqbc5zrFk22MbgShWbXMONYZEpowq0FWJzdLYkbOG00iM4AG8aACrVd+EWzZqUKSkgMp6hJYcxLRXMtqQfNUQNgUeqBktti48mROvYApFKnHfBKrqRibxqBmTtbIQLItwXMSElKX868GWaat13GLQx/BwhWvnvc7uMUlbLewL+DG9eXUhmD4bhtVv7mzyaSt1hiDU7tgzMXKKCq9fqS9WLUAAAGVH5TA6pZM12WpBoA6SM3ONSd5pFVuRE7Za0KUQACbrJRwBLqyG4RrlqsYvBkVbWbDOrlhspGzrKhTUQmpCU3RnVIAxbOkI9J23IJAfFyCDXFncbIJJFp/ADMkJCBdLKbWBNX3DOKdAj4ys/L1iJygpV1CE3jsAqaOcMozoZJGk7OFBiLwPOnZSDx+q/YuR2BJibxWIshoIbLwHCObePb/pLN/mh9RPjpKMBHNvHwP7lZ/8AND6ifEjyU+DMqVMmBlUN5TgOSwfVfkNc3ptg2WUy0hIF1RwJYXRtYOwG+B0CjAUcs+QckPvim12e6VJocBu1s67jHPb8WzGJbAluXgoklSjnxxMCKU8FaVs5upPyaNsFGaL5Gji5LEJADPvAo8P0gmbPLuy6+ka/NFekloAtWkLyi/Rn2Q1tMhXkVEUCW5iSAB0wnm2YMnGpDht+2CYKIJmJOFSaMoOBsxiaEIUKBiMQMRxGyM2tCQoKGDZMMyO43Rd+CXtYEheZH3cIovYyiWWuk1FQRiHiatYa1FjMUJG2mI3borEkqF4KZRABegcNSmESE30mLiigMcO9YhCMlZSHUTdxvDLjnF4SQcAQWxNeNX7iK5aQQxDpJJYgH0qU6YIUC7YvXhE4KbPKHpFR3YN0Ac0UzJ1QSrHAPRXPXmgiYsUSomm7uTAfkwDRN7dix3PhEaspBkvZvwcxm0SyzOq6xYvVJ24RRNVdYkEPwi6UsKHVCWpLcZaLETdRNagNewds2yiEshRBWaijpx5aVy2mMJQ+bBoonWhKEKUQ+DH9Y4c7QxS95A6fZBc6XLKFX8QHvBykkVemBIHvjX5s8EEOFJcY1Z84LstoIJLhnNHqHJpw7IEtchJZKamp7YtzpJoYob0yi1WRdnmM4JSQxDkcKjHIgxnRchSdJ2a+GJBPFymKBIIyi/RF78Y2W9VgQODppB42nIGSOuJi2K0xZDgQ1Mc08fZaw2f/ADQ/49ojpgjmfj9HxfI/zQ/49piR5KfAaVBy2ZqNjwCpV5ZfEkHkDMOFYNUnGF9nWbw+dXgyz7uiObH1jwufZgUqSrMcK7YIRJmzgBkDlRL5k7T1CM6OkeUJKvNfDbuxw+yHpDJAAYDANyR0Iq0IYg0pZ7oQn0RiHpxIzOcJ5kg6qXcEvvzpwh3p0EsBidUCpP7qW6eEAT7ObqFs4KjhVgkF37+jAy5YKYtmSSUrSz7xzQXMlEpvCpSHpicHg2yaHXNOqlV0h8kjcdYgiG2j/BZYDmZLQcCEgzMsbyiACRVgM4pR+QuTVLPPvqvJFFUIOZGLbWoIstKAFJKMQbpCcxWp3dsPvCPQEz4MpS6UecqWkMEbSi9evBsnB/VwhHb1kFkkKBUbqgKkCoLDIpI5QdkXXwU7LJCQ4o4GLO8WyJhKi6aNQ7Q+cV2R1AUr1GoJ6AYzZ5qlzCkMB0DOnTA8kTB5xuk4GrcNleQxicgvfOxjyYdEeMslR1XDEk7W7PfGFLAZKKjYeWFzmoq2FGDk9imetgLxFcAfvj0q1BVGwBKSMmHXC7SM4qKTx783XF1ilOzMSQaZ0Ix54XPI3G0aoYle4aZpObFhw+yrQPpZXwZG4HCuIp0wSiyl8Di0BaYlEXgHoh/9wd9uEZoZPFSHSx7WUPjFujlX5rnYeyKbh6smygzQKNdQ/VP8Twxy0qyabQ08kCMKQtRICdJWQjML6FIhvdbngG0pbSViH6q/4kQ3FLzEv3+xmnHwtnRkxY0QTFkbhAbHMvH+fi+T/mR/x7THTY5t4+kvo6XutCeT4GePfEjyU+AqcQ9NgA5oASi6sjIFudK+2CHeuFOMUt8IQNvJgqObFeJGj2ZsOipTSxi9d4x+yDFq6x377YGsUrUANfdXLZnBBSMvdHUSpGYpUA7s6sAeNWHNCiXbJZCjOXrm8oyUm6BSoIFSWGs5bGkOzK3d69+WFHhOfgFJAU6iwaoBGt1Jy+6pbblx3dFE3wmJKfIpJScQ90KDuWcO4IPm3gQduCybp5Ui6FLuXQmiSsG6AQ1UgM7YD0eF2Xg9Z1pSsrotagxVmBmxalTBCdKTvKplHyII9EJUSRhiW5wG6oyPLbZrWKkj1m8MZs4XUqFUkFWJAo9AhIz25c+ESfN2JFBTg55OuBbPa1zJswLKWRQADC8o8+A54ZIlU79/ujZiVxsx5dpUZRZapU+GNMe/ui6TKANBVyd7lyeuJgFuyIqTWGaUKAtKJAAIGALjJs275QFJs/wZU2s9NztB+mBq9++yKLt2W2FPtjlda6kkjf068NiC1SiCH4tzQx0LLAmYegesQHpIvNTvHT3EMdDpaZ+77z2RkySrGn+hrj6h1KTwjXtOI+EX+zP832RskqNe8ITrqP6vXeLHmMYsDbyDp+kXpFWPXB2g0NOXwHSYAkmg4Dqg3RNJxy1feI2Z7SYrHyOzjTv398K7V+crHwmdaIbAwptQ+MbHwmdaIX0OXuZ4/s/sLzw042dFEWNEBFkd8wBkc78eg+LB+2T9XNjokc/8eA+LOE5HUse+JHlAvgjMSCBw90DJltMSqoct0N1tBMsgIf0mDUyo8CzZilYZaz8MKZB45itOzRtRs0leqG2e+CAYAsMwFIIzryEv74NTw71jrrgyGFooYU2rSMpKFhYUrEqZ7gIPyvNBGb7OSMab0gpF2UA6141YthQh7pV1AmhECyyNaSyUFikXS6SwqEuAQpLgth0xmzZ9GyNGLC57i0TVTUFI89JoDQs2YNQaGBtNabmInIZIKgGvM18FqHviYMkSL96gUbxUalJF4PQs4cg7N8ZtMhZZNwli4Urzhlik3VZeccmzeMapS3NrbcaM2BKlJVPWlIvkC6AxSH853D1NXrgd0N5CXgPRI+DuH5Iz9ElQIx84ENx5GKsqS7HzgSFYNg7tk+xm2Rq6bNbcH9DHnxba0WIVjsifkx2R6WnW2R5ZAodtI3mMDtwBujeOsHvwgXSJoRu9xgzSFnIuE7feMd+HPAlqQ4JLl3wBJwbKOP135iN/T+lmuWuYPKSydnvMM9DTAZh+b/Me2Etse+kO7bN5J5OWG3g4j4Q7k++FZY1j+n8mqD8Q/vEZwh8JUuo19EbP1nNd2e8Rsd2hhD4QoLmnoE/RftjFijWRMdP0sVSU0HCDdHJ+Gf8AVgcJoNjCCNGTXXwHvh2eT0sDGtx+EwqtifjGx8JnWiG6IVWz842PhM60Qj/zl5y+v2B6n0M6EmLIrTFseiOaFxoHjuHxUr9rL98b/GheOz81q/ay+sxceUC+CMsApFKMOqPXAHalIjZhqp+aOqLVooT3++OXLZseuS/RFEM73VHmoQOGXJDaXCLR62mtheT0g06DD+64G4e6OnhnqghOSOmTFCZaZkyYsgFpgCcXF0NzXniNushUykgOlyHHpEitN154ggEKrS9MU4OVFEfxAckHXXDHZ3blrHN6nbJZuwbwE1ms4WFVYharpBIUkG7qnbm4NNURJVnmFVzygO+6cHY54s2eYi+xaNWZqkhSXa+LzpCgDUi6k6weo3g8IaKKpqpQFCtatZlH0VVycMkNhgIXJSbVe/AWpIn5IS1ywnNKq7a3lHi7FuMRnqaagj0iBwLEtzK/2iD9M6LMryar4JF+p1UJF0AnPjnCLymqAFEFRSkKKCCxUylJJOq144gZnIweOMoZFfKBlJSgxou1pSrWmISWzIduesQRpGUSNdD4ecBwjV7iXYLZTVCgGcFiHfIviN9YyLKvIJIdncgPyhsMnjqdxswaKNp0sD5JwfNNOUj74XSLdUOlwPkqDtwMKkzFSxdKgx9EF0jLkNcd0XSpINQ4PMzd+mEZYRyyTkhuOUoLYZLs0iadZrxyUGVyPXmiVmsSUE3Sa7STTlL7YXlZBIN1QbA1HMYgm14uSkbjQcinHM0Y5dK16ZbfDNMc/wAo2JCgBthdpWQpYLMNRScH85ubDGBJGmRVloU23VLPyiDhpIelquOIzq4cQp4ZQ4HLJGYh8lMlJAKLwAZ01y2fdENHoImAnMbxyVjZCpJFC8UmzhzTljNky0mpLcdGNcMnJS/JC+2H4xsf+p1ohrZqCsKbcfjCxf6n8kH0CfeX1+wnqfQzoqYtaKkxbHeOaFRofjrPxWr9rL6zG+RoXjt/NSv2svrMVHlAvgxKDIR8wdAiCl55B4ylV6VL4V5zEZqmSTuIDZlt+Mc+t9xwJZtIJE5Os90kMxHosMQ+NG/WEbRItrguKpxFTmQ9QDikhmy5Y0uy2YElaw5xOQ28Nh6YY2O2CUpIQ15RYJxTU0ffhDMfUKL00HPFasYIlOVXsSpZ3pN5YHBrvRBNmWWAUzih4jLlDc4ilCLt53LFQc40vDrLU2x5c0BR51AAviq6aYBks52jZCctykx8KjFBOCgoVUlTjeCCFcpSab32QH4OMFWWlMtUj/tLqCS3NjE7TO1SUlw14KFUtxFHxDbTAdkSpHkVAJBSzEoNCZasirjhR88oXB7xT9mXNWnQ58LFqUoIyASvYW8oL+OOqnDdm8a1pOSDdUGKWON4hyRdZlDWNQILtqVLUFTZpURQOlOReoLvUt+9vitc5K3SuYpV4gkOwJAodUDKGykpSsqEJRjTQms9kAmF0l1MQBrMzOMg9GJJcPvg+ZaB5C4LxSlZdwgBLBSgAQHUWBc7XxJg+UJQvBISX856k8ScTxgS0WcrXdQNUHWILABxRzTIG6NkMjkoCWP3B1IlG78oOzBksQCqrM+A5YwtKUqISoKGDjvQ9kEWqwBKwksUqKa1KsqEj3AkPR87rbZwU30hgyanHHPdVnOyCU2wHBUL54Yjvz984RW5KlKJY3UsKVAJzLYOcI2K6W5uv7uePWW06i01KyywnVIKEsGALkuN2+GSlp3Kxw1vSjU5aCDvEM7Etd0gLupwN1IbF6uHGfNDmZLTMmyyuWjzVBT6oAcEO2w02i9FmjLDKuqQdVSwAQ5vapLFjh7xkMIVKepWO7LUnH4FflCk67KBNFChffdpueCpNuyvkfOw5/sgMyyFBJBGttHou/u5xBBsYZ3bZAycXygVFoZS7aR5yabQQR9kL7RPCtIWJtq/5YhJlrBZGWWBigTlHSFjvBiCvKuA2QWCGLWnDkrLKelpnVkiLYqTFsbTKExofjsHxUv9pK/jb3xvkaL46fzVM/aSvrBEjygZcA0sagGwPz9UDaQnVSHqAT1Ae/mg+TNAQnA6gNdrDvywDbLRLIc3itOzY4KgSae+MMk9TRoh7MrsFnlrStUyqU5VBDM/mlyR/NwjMqXLlIK0kB1JVKWKqoXZV6iQSCOQ41gXyoSL9ADQj0iDiCmjiu7a+EeRLohaWZKVMSoENsUkb9/HZFpNDtcNP6j0SCZPlFKYzE+UIrit1smrAXicA++CpctKAi4KFbO4LkpJcnB6bYU2GYpKFJqkJqpGKSL15jiCSzhQx4RRNmqSQAbovPjSgNe+2EzhT34JFWthrpaVPBWlIR5M43SCSopUCanFlMzb6xVMVMVLdMsJPlAxNHAQqqmFHJbEB22w8sdjkqQmoJuiqVqrQOaHa8WJ0JKPmltrAHpIMaHjXshSm0aojR8yYpqqN0qKqFIwoyTqu7Cu3HKmVJSkX1pC9xWmlMLuA/ewjcToZAdlKGTaoDfRis6BScVKP0X4+bjAvH8Bdz5FRmstASkgKQFVIS25quaVA3R6yqvlRq4LPjk+qeUYh6mGw0BLZiVH6L892JjQ8tINVGmBLjmiuzZO5QnmBILuH3OWqcWxzPJlnGZMzA+DU7knDaRuPfNzrLYEolpvVZIxLtQc2eyKbVbpYDgimypA41b3w2OJQB7jbFFp0cAoBBcEPdSRQYOkmjVFOY0jCJC0KcSrwusCoh0lm1QklwQEvgYGGlGmpRLKQVh9ZrgrR6i7g5qMcC8FI04QNdBwcFFXzDhTU21iqf7hpx54BNJSSpMtSlpSTQgoAEtnIBCy+BUXd6RbY7K2sgGYo+lUJepJcjCuAcxKyyk2lajqKSwIYa6KlIS5817t5gH819kGLkzJEsBISrJKdZz8kDFztgZJMdCUoWk+RFYgFm+fSfrOL7ceXcIImpILKxcc3vikSSgJNbhJF7AXiXYDG7iHOylDQwqvEPV+7ddd0Kkk1sArT3PSprboBtJ+MLF85fUIJVjywFaT/f7C3y19QiumXmEzvwM6mmLYqTFsdJmIIjRvHP8AmqZ+0k/WJjeY0bxzp+KZu6ZJ+tQPfEjygXwIhNPkU3XLJF5ndmoAQDXE7g1a0rBAUlSUggkJCtVLMku13AVFXgg2GZKloXLVeSySUkOoOBsxHU0UTJxUTMIuOAE7DQhThwat0CMze41xaW5emzC8kgXVEsklTg0ZyWN7HdjF0izBKQQlACtUsWKiHGBFQdkU2CY7OTneUnVdgAKgvyjF4uTagBrLIAGBYEsSriSRluyaIwKozoackHWU90GhKTdDgPQatdu3eXsRMkzFSxeTeSFJOvdwOqSzOSNnDKFehjrKBq4ph6xFIa6Psa1FXkxezuuAoB63SXBBOR2muURxTY+M2kTtNqSSyBfXTWUtRSKA5KqcDQ5itIlKVMlOVLK04kJN1actRyQaUanF8RLVowhQUp5Rx1mxoSzkXt5BAJDsXipcoksqYgimDYZGivdi0MVLkB2zZVWVS0hUqfMKCxSSzHixB27IiNGTzhMJ3G8ekLhRLmMkITLJIwICq7S/OaU3UjOj56/LyyosCqiAdXzT5200FMK81bNltsbp0baMpvOD7yd0eVZLQASZpYO9BsOzKALROnfhJacoI8pLBSA4CZiSo45Olv3hWNj0pLaRM+Yob8FZwUadkmnGt07EC5K5huqXUDFRASGbnO8NC5UxKVTparriWpUtQ806us2+p+iRDfTMkAXkG6om6HNLxwxwf3iFVk0fdsk2YsglpjJq8tZZKsfNU5WkioOqc6hN/AUFSbkINCVtIID3UKOTvdZ60xME6UNxNKZUChgM6sSfdAugF/DLNf8ADUeZST7oYW3XWmWnEkEKClKDA725d0WnRUldUNrGFy7qxdmpShMpYlIUFy7nm30HWdiXpWmUUaWt4WsXh5MBJUgTRNlX1V1kKAopLBk5uqL5mjdYLqpTMVhakTk70rd1PgyiQKNm8wu1sUmaCggg+UaYSCCMkpDMd5cDhCHJPk3xUV4l/bj/ACr/AIIaVlAySBldbkIZoXJxY72eDpxuyjLUQVXeh2S+85bWMAWka9DmW54S+LQqT3IKcc8A2lQ/GFhb5a/4RDTy1MKZkH3d8IV2uYPw+wNX4RX8IhnTxSyKhOVtw3Orpi6KkRbG9mQvjSPHL+aJ3z5H18uN3jSfHKPimd8+R9fLiR5RT4F2i9KlSZabtbiQNYBywGeJOwROdZ5U4FQDKD1YiuBf5WIHKIQyJxEuWU4hKSCDVwAYaFACLqVkhIZtgYOBvLY9UYYO7s25JaFQjWVS2uqdJY1GPEZiMeSmKISVMMGoO+yGZlhQUA15khgXZONOWMlGLEqNA4ADl3bCgc4wzVRitgujplyYE5Fm2ioZqRvXg1ZriVE+kWA3Dv0RoGl7IEVTQgh8KvsYAUw5YZ6I8LJiU3QL7YhWNPkkZcfdDItcjauJ0VVY8lIGIhHZvC2QU6y1I2hQo/JUwQrwps/rUngFHqiSSu0Um+GX2pTjnxz47e+2NZ0bLvTwfkqJNBkk9pg+bphMwtLdVCCVAolgNmVB+QAu8X6NsPk7y3vLU9cAAWcJFWFOjgIYldFPYA8IbdNQsISFBBQkm4lyrW1wVO6WDYfKAhta7UZlnWpQKCUKJBy1XyhXpS3EWiXLTMICmEwBsyCmuRPVDm1H4NQ2pKcaVDe+KjzJjcm0IJoQ6et5SpIuiYhnmoc1SoKQL1GuuedLxZp2UUWFSTiAl63i5mJd1ML1ab25wLbY/K2pSSFS5pUS9VXpV1mS1ASAa7S22G/hYbtlO9aOhQPujPBOmPy0lFI0TQUwJXMUQFMhWrg7azf7YY2DQPwhmqPwQ1gHIURjlgOmEcmddyeva0NV6ZMwBAJqWYtVywBbzsqvmYJsWN1WRQCFKNoQChJdSCqWSQD5yCCmtG++LbF5JeNochyUpTaSeR5gfIsxzhzZtJrGqJpSABdBCcOZ2wiKtMTCn/ENQ9EBKulx0RXbXI38SnGnH7f6/kRW9pZcVvJSpBKSCGUtJGvrA+acYBM0nvX7Ys0tNvLq5KQBeOJNSRXkgG80Zcjak6GwipRLYAP5wsX7Q9UMELeBZyf7/YT/AOxXUIPp5eYhWeFQZ1xMWxWmLI6JgL40rxxD4pnfPkfXy43WNM8b4+KZ/wA6T9fLiR5RT4NLsYcSxtSCeDCGYxNRXEvUDlxxNYXaMSLqDjqJGO4d+WGBSWo4ViatSvd+4xR4HZm9SX6GUuSCHIFMGenEY7onLCkg3i7mjAsIrvDVY0GtU0OLa0eCVOVKWaPqgU5Gr98BPdiWq5BNKJeUTWh9J3yfHLshdo6YQokULHHfTqMNLSXQUkkahIBGwHPtEDaAkXlKNaMKZucOiNOPdDI7KmFS9Hlg5bDpr1QXKsbGnfv7oYytGKUdnGu2GVnsgThj3B5IcotgNg9h0czFWIqBk70BhskYcjbdkRR3aLFYd3HGGpUCIZNrSu0suR8LeIvsoYX3OzVARrPW8d0N7eqicAPKSx/vBPCgMIZqES7WtS0sCtMzVWfNpigVUTMLsdzUhxpeayBX0x0An3Rni3plZqyJXFoGtc6/MJSQGzwo+D4ioGEK9Oz0+RmBSwpRAugmrumoBL5vwiiZOM5anJTKRVRGKjiwPCpgabpOULyUS0sKYAPlji75wEY0rYLdvY1gpg3RSPhkcQeavug6dZUJIUkapVdUl3Y1FNuMRlSQibeYshQLDg/NWAc6dMNR1K0NreL0xKQWBqWxYMadEMhhyQqtk7XlrurAqDeSRkGgtduQEEG8zMSEmnRDE0KcXsBWxbgmrXgRvGuCo8vLFISFjftgi1TvKEEOEgMAwc4l+njE5OjFOMgdtAY52R6p7HSxrTHcB8iQ71HTAaw1usNaeVPUIcoWHILUPJ9sLbdKAt1hORmnqEH0z81L/uAeoXls6wmLYrTFkdQ5ZdGn+Nz80WjjJ/5EqNwjUPG0Pii0/wCj9fKio8lPg0CyBSEIWks6E8MBiINk2sTPOUUkY0enZhlFdjPwEt/Vo/hEXaM0cFzUpchwongBGKOS24s25MSatF8oEPdIOYbBjkMTtqBHpk0JYFQQGOe/MULxR4Q6N8ktNwkBVN5Ob04c8F6U0MiRZyolyGDsMXavffBOKE9uTbti+329JDIqcLxDbeWCPBcB1v8Aqht4d+Rj0wu0im7cYAhmwzYGrcpxieiZ0pK1eVSF7GF4Dk98OjUAVHakdGRJOLE8hMSkoxYA0+2sa3L0hYSzpKCNiFJJ2+bGRpeyg6hnJ+aqYBlgCvHNsIv8R+hOyyzwf0mqaqZeUFeaRk1VAs2XU0bAz84jWbLarGkESzMluz6yhg7YFxiYNTNljWFpWP8AVcdL80L/ABcYbUE8DZm3eDZmTCsLuhRCiydYKCSkFKsg3fZ7wlBTIlsXXeKa4uU3H4uoHkMYVpBAIP4YrYKoNORMLrTMMy0IHlPKplgqFBQt+qGJL9ESGaE3SW7Ckp0tT4FGmpl0JkpLA+cdppU8S9YokYPQUAO4pP3RG1zb01ZIcUGTd3eoi1TJZIqSLxJwAIpysBzQyW/AtGbGnz0muC+DEHqi+YaTD3e6Iq0YsXlFRpdU541J398YYLkPZ1LULqscaUYEndQ4bRGbMt0acL5GmkLWyZc1NEm44Zm1mUehohpWQbjP501+gAdLc8etUoKsCGySnrqOeDNMD4EnZd6w3S0Nk1QMU7FlikkHWHm9cMRanDEim1+jZA6bIBipR5uyPfgg+Uo9+EctOjoNWUzrMCSRdFYR20f36wD/ANp90P12LeeeEmkJDW6wYn4bP92H9M/NQjqPy2dVSIm0YSIm0dU5ZZGpeNYfFNp/0/rpcbbGqeNIfFNq+aj61ERclM5/Y5jyZXzEfwiHOg6TU8SDypPRSE+i5TyZQr/ho/hENtHBIUHN0AuTs1VAEnKt0PvMcy1r+p1f6Cnwyn/Cy0jFKX5z9nTDLTR8vY1KABOqrHCoCm5CeSIeEuiTMAWmpSzjcHLjexPRsrTojTUqVLEtYIoyiapOLu3NWNGoVW4jtetKQcCCAp8qM8CpVVhgygH2hOJ5fdD/AEslF9PkxfQsENkC9AFYV2Y8jMvkSEA+dhgCC43O7HD74NTVbiXF+wLKRQkOxDvs3GM2p3HBoNuAqZNE7Gbv9sX6PsSVupYokkAYPUivNh+rnARkpSdBSTjFWKJCHUkbSOZw/RErVVRyg+ZJAW4CboSWKcCGAp9NPGphdNxiN77EVkBQw70A99W24fdC5Iwpjui+xWrycxJywPA0+3ki4vxIqSeloDmSmnKBBJvU34mp2QfKlsQ9WYAgkPQsN1COeM6Rs7TApjdNFNU3Xf3sYzZE3xg5CiQMNjGuz3weRuPAuHi5JWdikqJJSWxNQAcBxaMaW0sJoCEBkjHZhTkEVW1QOoliPcPvMXaKs6SRf80dOwcpegrSEum7Y+NpUhkq0NYUoOJHRfAP8QhjpFTyZaT6RQ4+axPT1wFLtSZpdQuS0sw+UzMT+rgw4QSQJhvGiB5uRVvJyGzuIGc0kMjG2STM20i0KidnsgUi8gpIqfOyGdH2RUmzOCQFXRjmMO+EZe3L4NGuPySUHEItLJa2aP8A25/lhz5LeejshLplLW3R1T/1DfwwXTPzV9fsL6j8tnUUxOIJibx1zlEiY1bxmfmu1fMH8aY2YqjWPGOfiu1fs/5kxa5K9jTtDWd5ErMeSl14oB+yCUIIU4G3PLOLtA2tAssjXSPgpbuR8gb4NNsl/LR9JPbHInHxNnYg1SBpbhJuHVPo5b22cMOmB7Vo2WoO5B58vs7YMm2uUKlacflD3GMTZspvOQc/OSffE8bW1kegTytHXTqrDcAecENFk6ypd0gV3wdJnylUEyVeZwFKSHb74wi1S3KVKQFJa9rBg4yNHgZKenVRE4J1YLKlKfjsoYwlQSFpAFCSQGqlSVVS2wqy2EQzkzZTvel8pTWKrRZLKsuoy33KSOowWCWi7XIGaGtbNCeXJfzeUUYbBRnbjlBibAkUJDYnAk83u2wysq5EsMhaB+8O2JTLVLx8oh/nJ7Yqcm3siQglywUKA80cKVbdFE6xJU+qQ+488MU2uX6xH0k9sSNrlZzEfST2wtJ8qxjrjYTzJi0JAKL4yLHpFYrHllhrvk08Gh4bfK9Yj6Se2I/h0r1iPpJ7Yf3clUJWKF2IF6LXgGbaY9YdErvpvME4qrl8k8cOEPvxjLHpy/pJ7Y8dKys5kv6ae2BUpVwM0xIokShW4OZwKZA0EEm0J38gMD/jaV62X9NPbHjpiTnNlfTT2wGmT9mHaRWuxSSFG6sKdxdUpIVQVIDVfLtia1TMELXLSS5SAGfNjdJDtl74gvTMj10r6aO2IDTln9fJ9ojtiOWS9kyqh7tBMslIA2b+ukJtOTT+GaO/zI/lEMUaZkKwnyi2yYg9RhNpy2IXbNH3FpU1pS91QLOU4tB9Mpd5Wvn7C+oce00mdbSYneilKolejrHMMvAukbAifKXKmpvS1hlCoccRURfHoshoyvE1YNk32n/zFKfEzYg9Z5f9dFNwZHXG/mIGCtg0jQx4m7D/AO76Y/pjI8Tdg2Tfp/8AzG9R6KtkpGjf2N6P+TN9oeyJDxN6P+RN9oqN5EZiWyUjSB4nNHfIme1VGD4m9Herme1X2xvMei7ZNKNF/sY0b6uZ7aZ2x4+JnRp/7Uz20z+qN5j0TU/klI0b+xnRnqpntpv9Ue/sb0Z6lftp39cbzETE1P5JSNIPib0Z6lftp39ceHid0Z6hftp39cbsYiYlslI0s+J7RnqFe2nf1xJPih0YP/HVyzp39cbjGIlsqkakPFNoz9H/AP0m/wBcTT4q9Gj/AMYe0m/1xtUeirZdI1geLDR36MPpzP64yPFno79FRylZ61Rs0eiENbHi10d+iS+ntgmw+AdglLSuXZZSVpIKVNUEYEOcYdxNMSyUiaYnEExKK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80" name="AutoShape 8" descr="data:image/jpeg;base64,/9j/4AAQSkZJRgABAQAAAQABAAD/2wCEAAkGBhQSERUUEhQWFBQWFxkYFhgYGBgYFRcYGhcXGBgYFxwXGyYgGBojHRgXHy8gJCcpLCwsFR8xNTAqNSYrLCkBCQoKDgwOGg8PGiwkHyQsLCwsKSwsNCwsLCwsLCwsLCwsLCwsLCwsLCwsLCwsLCkpLCwsLCwsLCwsLCwsLCwsLP/AABEIAPoAyQMBIgACEQEDEQH/xAAbAAACAgMBAAAAAAAAAAAAAAAEBQIDAQYHAP/EAFAQAAECAwQFBggICwcFAQAAAAECEQADIQQSMUEFIlFhcYGRobHR8AYHEzJCU5PBIyVScpKz4fEUFRY1VGJzgrLC0hckM3SDorQ0Q0Rj4qP/xAAaAQACAwEBAAAAAAAAAAAAAAACAwABBAUG/8QALxEAAgIBAwIFAgUFAQAAAAAAAAECEQMSITEEEyIjMkFRgbEUM2FxwUKRodHwBf/aAAwDAQACEQMRAD8A7VYf8NPCLVrABJIAFSTQAbTFdi/w08BGn+N9IOjmOHlUfzRfuQ2T8pbL+kyPao7Y8PCSy/pMj2qO2Ocr8GrKWIkIbMVfngK2eDlnQt/IpuU82rA7seZ8IX3IlWdU/KKy/pMj2qO2PflHZf0mR7VHbHLZvg3ZjLWpEmW7kpIcgjEDGrsRywPN8GpCUBRkoSZjBIL0JBO3KvRFqcWTc63+UNm/SJHtUdse/KGzfpEj2qO2OWfkrZgB8Emgrv2d98VyfBmzZy3KjeAbIlgnHdyxanFks6v+UVm/SZHtUdse/KKy/pMj2qO2OTWrwYkA3RLSCdxLbDjXdt5DFFm8G7M6gZYUEUJqXOyhq2G8tFa4ks7F+PrP+kSfaI7Y9+PbP6+T7RHbHIrP4HSbpXMlhIoWcggZUBxMGnwZsgSPg2UqrOotswPLWL1xKs6j+O7P6+V7RHbHvx1I9dK9ontjk58FLOAVrBSmgSlySrfjGZ/gnZgxKZgwZJJvFw7MM4u0Szqx0xI9dK9ontiJ0vJ9dK+mntjkKfA6SSbySM2vKLDZjjt6NsYT4HWe8XGq1AFLd+N6K1xLOwp0rJ9bL+mntiX43keulfTT2xyCT4EWc+cCK4XlOdmfTFdl8CbPMqZakVNCtRLPQmtH2boruQJudj/HMj10r2ie2PfjiR66V9NPbHHbZ4CWJAUVggBqlamc8u2MzfF9YgQlKFrUrABamJ3VrR4ncg+LJudg/HUj18r2iO2ML0xI9dK+mntjielPF5KklAu1UHWxUbmYBODtAcrwUspUQAqg+VjjXhBKUS6Z29emJPrpX009sek6QlqLImIUdgUknmBjiUjwPlG9RgKAuXJ3Vgzwb0bLkaTs4l5gvV6uBBJpkaaO1AxOKkxZELL7KNRPAdUaD467dcsclDf4loSH2XULWeLs3LHQJI1RwEc38e//AElmOy1D6idEjyC+CNotJulSBfOQGdQMQCA3uiBUCAGU5AvapYFg+Iw54Om2K6ohXyWDVqwrzvAStY3ZWTus15A2J4UHRGPSkUVy5AQsmvwmAFEpU5Jpvc8r7YguS4lrVUIFB+thXgw54ktZQGJKjk4FOYRRMWcSa9zERZ6ZamDAvuO2j403QzsyLt1RZSzhQ5+mWyrTcBthfo6zhatbzRUl6Mxx6IbzLZdL+kRifRTl76Zw2PFkfwCW6TRknXOKi5XWhIAcJoGDmgiItEqUkJQh9jDPaScTjXjWK5tulOykqXvJZuQNFK7ek4E8DsFB0ZvAuXwSjM61lQJOBYNsatG71ge02rBsS1A78jYkxauU4Zw7ux71j0qUAp6lZOIxp1CKr3ISBVqhbpIGreFQDsBwgmXMQHJU52u5x29myBgCpdS7NVbqbc5zrFk22MbgShWbXMONYZEpowq0FWJzdLYkbOG00iM4AG8aACrVd+EWzZqUKSkgMp6hJYcxLRXMtqQfNUQNgUeqBktti48mROvYApFKnHfBKrqRibxqBmTtbIQLItwXMSElKX868GWaat13GLQx/BwhWvnvc7uMUlbLewL+DG9eXUhmD4bhtVv7mzyaSt1hiDU7tgzMXKKCq9fqS9WLUAAAGVH5TA6pZM12WpBoA6SM3ONSd5pFVuRE7Za0KUQACbrJRwBLqyG4RrlqsYvBkVbWbDOrlhspGzrKhTUQmpCU3RnVIAxbOkI9J23IJAfFyCDXFncbIJJFp/ADMkJCBdLKbWBNX3DOKdAj4ys/L1iJygpV1CE3jsAqaOcMozoZJGk7OFBiLwPOnZSDx+q/YuR2BJibxWIshoIbLwHCObePb/pLN/mh9RPjpKMBHNvHwP7lZ/8AND6ifEjyU+DMqVMmBlUN5TgOSwfVfkNc3ptg2WUy0hIF1RwJYXRtYOwG+B0CjAUcs+QckPvim12e6VJocBu1s67jHPb8WzGJbAluXgoklSjnxxMCKU8FaVs5upPyaNsFGaL5Gji5LEJADPvAo8P0gmbPLuy6+ka/NFekloAtWkLyi/Rn2Q1tMhXkVEUCW5iSAB0wnm2YMnGpDht+2CYKIJmJOFSaMoOBsxiaEIUKBiMQMRxGyM2tCQoKGDZMMyO43Rd+CXtYEheZH3cIovYyiWWuk1FQRiHiatYa1FjMUJG2mI3borEkqF4KZRABegcNSmESE30mLiigMcO9YhCMlZSHUTdxvDLjnF4SQcAQWxNeNX7iK5aQQxDpJJYgH0qU6YIUC7YvXhE4KbPKHpFR3YN0Ac0UzJ1QSrHAPRXPXmgiYsUSomm7uTAfkwDRN7dix3PhEaspBkvZvwcxm0SyzOq6xYvVJ24RRNVdYkEPwi6UsKHVCWpLcZaLETdRNagNewds2yiEshRBWaijpx5aVy2mMJQ+bBoonWhKEKUQ+DH9Y4c7QxS95A6fZBc6XLKFX8QHvBykkVemBIHvjX5s8EEOFJcY1Z84LstoIJLhnNHqHJpw7IEtchJZKamp7YtzpJoYob0yi1WRdnmM4JSQxDkcKjHIgxnRchSdJ2a+GJBPFymKBIIyi/RF78Y2W9VgQODppB42nIGSOuJi2K0xZDgQ1Mc08fZaw2f/ADQ/49ojpgjmfj9HxfI/zQ/49piR5KfAaVBy2ZqNjwCpV5ZfEkHkDMOFYNUnGF9nWbw+dXgyz7uiObH1jwufZgUqSrMcK7YIRJmzgBkDlRL5k7T1CM6OkeUJKvNfDbuxw+yHpDJAAYDANyR0Iq0IYg0pZ7oQn0RiHpxIzOcJ5kg6qXcEvvzpwh3p0EsBidUCpP7qW6eEAT7ObqFs4KjhVgkF37+jAy5YKYtmSSUrSz7xzQXMlEpvCpSHpicHg2yaHXNOqlV0h8kjcdYgiG2j/BZYDmZLQcCEgzMsbyiACRVgM4pR+QuTVLPPvqvJFFUIOZGLbWoIstKAFJKMQbpCcxWp3dsPvCPQEz4MpS6UecqWkMEbSi9evBsnB/VwhHb1kFkkKBUbqgKkCoLDIpI5QdkXXwU7LJCQ4o4GLO8WyJhKi6aNQ7Q+cV2R1AUr1GoJ6AYzZ5qlzCkMB0DOnTA8kTB5xuk4GrcNleQxicgvfOxjyYdEeMslR1XDEk7W7PfGFLAZKKjYeWFzmoq2FGDk9imetgLxFcAfvj0q1BVGwBKSMmHXC7SM4qKTx783XF1ilOzMSQaZ0Ix54XPI3G0aoYle4aZpObFhw+yrQPpZXwZG4HCuIp0wSiyl8Di0BaYlEXgHoh/9wd9uEZoZPFSHSx7WUPjFujlX5rnYeyKbh6smygzQKNdQ/VP8Twxy0qyabQ08kCMKQtRICdJWQjML6FIhvdbngG0pbSViH6q/4kQ3FLzEv3+xmnHwtnRkxY0QTFkbhAbHMvH+fi+T/mR/x7THTY5t4+kvo6XutCeT4GePfEjyU+AqcQ9NgA5oASi6sjIFudK+2CHeuFOMUt8IQNvJgqObFeJGj2ZsOipTSxi9d4x+yDFq6x377YGsUrUANfdXLZnBBSMvdHUSpGYpUA7s6sAeNWHNCiXbJZCjOXrm8oyUm6BSoIFSWGs5bGkOzK3d69+WFHhOfgFJAU6iwaoBGt1Jy+6pbblx3dFE3wmJKfIpJScQ90KDuWcO4IPm3gQduCybp5Ui6FLuXQmiSsG6AQ1UgM7YD0eF2Xg9Z1pSsrotagxVmBmxalTBCdKTvKplHyII9EJUSRhiW5wG6oyPLbZrWKkj1m8MZs4XUqFUkFWJAo9AhIz25c+ESfN2JFBTg55OuBbPa1zJswLKWRQADC8o8+A54ZIlU79/ujZiVxsx5dpUZRZapU+GNMe/ui6TKANBVyd7lyeuJgFuyIqTWGaUKAtKJAAIGALjJs275QFJs/wZU2s9NztB+mBq9++yKLt2W2FPtjlda6kkjf068NiC1SiCH4tzQx0LLAmYegesQHpIvNTvHT3EMdDpaZ+77z2RkySrGn+hrj6h1KTwjXtOI+EX+zP832RskqNe8ITrqP6vXeLHmMYsDbyDp+kXpFWPXB2g0NOXwHSYAkmg4Dqg3RNJxy1feI2Z7SYrHyOzjTv398K7V+crHwmdaIbAwptQ+MbHwmdaIX0OXuZ4/s/sLzw042dFEWNEBFkd8wBkc78eg+LB+2T9XNjokc/8eA+LOE5HUse+JHlAvgjMSCBw90DJltMSqoct0N1tBMsgIf0mDUyo8CzZilYZaz8MKZB45itOzRtRs0leqG2e+CAYAsMwFIIzryEv74NTw71jrrgyGFooYU2rSMpKFhYUrEqZ7gIPyvNBGb7OSMab0gpF2UA6141YthQh7pV1AmhECyyNaSyUFikXS6SwqEuAQpLgth0xmzZ9GyNGLC57i0TVTUFI89JoDQs2YNQaGBtNabmInIZIKgGvM18FqHviYMkSL96gUbxUalJF4PQs4cg7N8ZtMhZZNwli4Urzhlik3VZeccmzeMapS3NrbcaM2BKlJVPWlIvkC6AxSH853D1NXrgd0N5CXgPRI+DuH5Iz9ElQIx84ENx5GKsqS7HzgSFYNg7tk+xm2Rq6bNbcH9DHnxba0WIVjsifkx2R6WnW2R5ZAodtI3mMDtwBujeOsHvwgXSJoRu9xgzSFnIuE7feMd+HPAlqQ4JLl3wBJwbKOP135iN/T+lmuWuYPKSydnvMM9DTAZh+b/Me2Etse+kO7bN5J5OWG3g4j4Q7k++FZY1j+n8mqD8Q/vEZwh8JUuo19EbP1nNd2e8Rsd2hhD4QoLmnoE/RftjFijWRMdP0sVSU0HCDdHJ+Gf8AVgcJoNjCCNGTXXwHvh2eT0sDGtx+EwqtifjGx8JnWiG6IVWz842PhM60Qj/zl5y+v2B6n0M6EmLIrTFseiOaFxoHjuHxUr9rL98b/GheOz81q/ay+sxceUC+CMsApFKMOqPXAHalIjZhqp+aOqLVooT3++OXLZseuS/RFEM73VHmoQOGXJDaXCLR62mtheT0g06DD+64G4e6OnhnqghOSOmTFCZaZkyYsgFpgCcXF0NzXniNushUykgOlyHHpEitN154ggEKrS9MU4OVFEfxAckHXXDHZ3blrHN6nbJZuwbwE1ms4WFVYharpBIUkG7qnbm4NNURJVnmFVzygO+6cHY54s2eYi+xaNWZqkhSXa+LzpCgDUi6k6weo3g8IaKKpqpQFCtatZlH0VVycMkNhgIXJSbVe/AWpIn5IS1ywnNKq7a3lHi7FuMRnqaagj0iBwLEtzK/2iD9M6LMryar4JF+p1UJF0AnPjnCLymqAFEFRSkKKCCxUylJJOq144gZnIweOMoZFfKBlJSgxou1pSrWmISWzIduesQRpGUSNdD4ecBwjV7iXYLZTVCgGcFiHfIviN9YyLKvIJIdncgPyhsMnjqdxswaKNp0sD5JwfNNOUj74XSLdUOlwPkqDtwMKkzFSxdKgx9EF0jLkNcd0XSpINQ4PMzd+mEZYRyyTkhuOUoLYZLs0iadZrxyUGVyPXmiVmsSUE3Sa7STTlL7YXlZBIN1QbA1HMYgm14uSkbjQcinHM0Y5dK16ZbfDNMc/wAo2JCgBthdpWQpYLMNRScH85ubDGBJGmRVloU23VLPyiDhpIelquOIzq4cQp4ZQ4HLJGYh8lMlJAKLwAZ01y2fdENHoImAnMbxyVjZCpJFC8UmzhzTljNky0mpLcdGNcMnJS/JC+2H4xsf+p1ohrZqCsKbcfjCxf6n8kH0CfeX1+wnqfQzoqYtaKkxbHeOaFRofjrPxWr9rL6zG+RoXjt/NSv2svrMVHlAvgxKDIR8wdAiCl55B4ylV6VL4V5zEZqmSTuIDZlt+Mc+t9xwJZtIJE5Os90kMxHosMQ+NG/WEbRItrguKpxFTmQ9QDikhmy5Y0uy2YElaw5xOQ28Nh6YY2O2CUpIQ15RYJxTU0ffhDMfUKL00HPFasYIlOVXsSpZ3pN5YHBrvRBNmWWAUzih4jLlDc4ilCLt53LFQc40vDrLU2x5c0BR51AAviq6aYBks52jZCctykx8KjFBOCgoVUlTjeCCFcpSab32QH4OMFWWlMtUj/tLqCS3NjE7TO1SUlw14KFUtxFHxDbTAdkSpHkVAJBSzEoNCZasirjhR88oXB7xT9mXNWnQ58LFqUoIyASvYW8oL+OOqnDdm8a1pOSDdUGKWON4hyRdZlDWNQILtqVLUFTZpURQOlOReoLvUt+9vitc5K3SuYpV4gkOwJAodUDKGykpSsqEJRjTQms9kAmF0l1MQBrMzOMg9GJJcPvg+ZaB5C4LxSlZdwgBLBSgAQHUWBc7XxJg+UJQvBISX856k8ScTxgS0WcrXdQNUHWILABxRzTIG6NkMjkoCWP3B1IlG78oOzBksQCqrM+A5YwtKUqISoKGDjvQ9kEWqwBKwksUqKa1KsqEj3AkPR87rbZwU30hgyanHHPdVnOyCU2wHBUL54Yjvz984RW5KlKJY3UsKVAJzLYOcI2K6W5uv7uePWW06i01KyywnVIKEsGALkuN2+GSlp3Kxw1vSjU5aCDvEM7Etd0gLupwN1IbF6uHGfNDmZLTMmyyuWjzVBT6oAcEO2w02i9FmjLDKuqQdVSwAQ5vapLFjh7xkMIVKepWO7LUnH4FflCk67KBNFChffdpueCpNuyvkfOw5/sgMyyFBJBGttHou/u5xBBsYZ3bZAycXygVFoZS7aR5yabQQR9kL7RPCtIWJtq/5YhJlrBZGWWBigTlHSFjvBiCvKuA2QWCGLWnDkrLKelpnVkiLYqTFsbTKExofjsHxUv9pK/jb3xvkaL46fzVM/aSvrBEjygZcA0sagGwPz9UDaQnVSHqAT1Ae/mg+TNAQnA6gNdrDvywDbLRLIc3itOzY4KgSae+MMk9TRoh7MrsFnlrStUyqU5VBDM/mlyR/NwjMqXLlIK0kB1JVKWKqoXZV6iQSCOQ41gXyoSL9ADQj0iDiCmjiu7a+EeRLohaWZKVMSoENsUkb9/HZFpNDtcNP6j0SCZPlFKYzE+UIrit1smrAXicA++CpctKAi4KFbO4LkpJcnB6bYU2GYpKFJqkJqpGKSL15jiCSzhQx4RRNmqSQAbovPjSgNe+2EzhT34JFWthrpaVPBWlIR5M43SCSopUCanFlMzb6xVMVMVLdMsJPlAxNHAQqqmFHJbEB22w8sdjkqQmoJuiqVqrQOaHa8WJ0JKPmltrAHpIMaHjXshSm0aojR8yYpqqN0qKqFIwoyTqu7Cu3HKmVJSkX1pC9xWmlMLuA/ewjcToZAdlKGTaoDfRis6BScVKP0X4+bjAvH8Bdz5FRmstASkgKQFVIS25quaVA3R6yqvlRq4LPjk+qeUYh6mGw0BLZiVH6L892JjQ8tINVGmBLjmiuzZO5QnmBILuH3OWqcWxzPJlnGZMzA+DU7knDaRuPfNzrLYEolpvVZIxLtQc2eyKbVbpYDgimypA41b3w2OJQB7jbFFp0cAoBBcEPdSRQYOkmjVFOY0jCJC0KcSrwusCoh0lm1QklwQEvgYGGlGmpRLKQVh9ZrgrR6i7g5qMcC8FI04QNdBwcFFXzDhTU21iqf7hpx54BNJSSpMtSlpSTQgoAEtnIBCy+BUXd6RbY7K2sgGYo+lUJepJcjCuAcxKyyk2lajqKSwIYa6KlIS5817t5gH819kGLkzJEsBISrJKdZz8kDFztgZJMdCUoWk+RFYgFm+fSfrOL7ceXcIImpILKxcc3vikSSgJNbhJF7AXiXYDG7iHOylDQwqvEPV+7ddd0Kkk1sArT3PSprboBtJ+MLF85fUIJVjywFaT/f7C3y19QiumXmEzvwM6mmLYqTFsdJmIIjRvHP8AmqZ+0k/WJjeY0bxzp+KZu6ZJ+tQPfEjygXwIhNPkU3XLJF5ndmoAQDXE7g1a0rBAUlSUggkJCtVLMku13AVFXgg2GZKloXLVeSySUkOoOBsxHU0UTJxUTMIuOAE7DQhThwat0CMze41xaW5emzC8kgXVEsklTg0ZyWN7HdjF0izBKQQlACtUsWKiHGBFQdkU2CY7OTneUnVdgAKgvyjF4uTagBrLIAGBYEsSriSRluyaIwKozoackHWU90GhKTdDgPQatdu3eXsRMkzFSxeTeSFJOvdwOqSzOSNnDKFehjrKBq4ph6xFIa6Psa1FXkxezuuAoB63SXBBOR2muURxTY+M2kTtNqSSyBfXTWUtRSKA5KqcDQ5itIlKVMlOVLK04kJN1actRyQaUanF8RLVowhQUp5Rx1mxoSzkXt5BAJDsXipcoksqYgimDYZGivdi0MVLkB2zZVWVS0hUqfMKCxSSzHixB27IiNGTzhMJ3G8ekLhRLmMkITLJIwICq7S/OaU3UjOj56/LyyosCqiAdXzT5200FMK81bNltsbp0baMpvOD7yd0eVZLQASZpYO9BsOzKALROnfhJacoI8pLBSA4CZiSo45Olv3hWNj0pLaRM+Yob8FZwUadkmnGt07EC5K5huqXUDFRASGbnO8NC5UxKVTparriWpUtQ806us2+p+iRDfTMkAXkG6om6HNLxwxwf3iFVk0fdsk2YsglpjJq8tZZKsfNU5WkioOqc6hN/AUFSbkINCVtIID3UKOTvdZ60xME6UNxNKZUChgM6sSfdAugF/DLNf8ADUeZST7oYW3XWmWnEkEKClKDA725d0WnRUldUNrGFy7qxdmpShMpYlIUFy7nm30HWdiXpWmUUaWt4WsXh5MBJUgTRNlX1V1kKAopLBk5uqL5mjdYLqpTMVhakTk70rd1PgyiQKNm8wu1sUmaCggg+UaYSCCMkpDMd5cDhCHJPk3xUV4l/bj/ACr/AIIaVlAySBldbkIZoXJxY72eDpxuyjLUQVXeh2S+85bWMAWka9DmW54S+LQqT3IKcc8A2lQ/GFhb5a/4RDTy1MKZkH3d8IV2uYPw+wNX4RX8IhnTxSyKhOVtw3Orpi6KkRbG9mQvjSPHL+aJ3z5H18uN3jSfHKPimd8+R9fLiR5RT4F2i9KlSZabtbiQNYBywGeJOwROdZ5U4FQDKD1YiuBf5WIHKIQyJxEuWU4hKSCDVwAYaFACLqVkhIZtgYOBvLY9UYYO7s25JaFQjWVS2uqdJY1GPEZiMeSmKISVMMGoO+yGZlhQUA15khgXZONOWMlGLEqNA4ADl3bCgc4wzVRitgujplyYE5Fm2ioZqRvXg1ZriVE+kWA3Dv0RoGl7IEVTQgh8KvsYAUw5YZ6I8LJiU3QL7YhWNPkkZcfdDItcjauJ0VVY8lIGIhHZvC2QU6y1I2hQo/JUwQrwps/rUngFHqiSSu0Um+GX2pTjnxz47e+2NZ0bLvTwfkqJNBkk9pg+bphMwtLdVCCVAolgNmVB+QAu8X6NsPk7y3vLU9cAAWcJFWFOjgIYldFPYA8IbdNQsISFBBQkm4lyrW1wVO6WDYfKAhta7UZlnWpQKCUKJBy1XyhXpS3EWiXLTMICmEwBsyCmuRPVDm1H4NQ2pKcaVDe+KjzJjcm0IJoQ6et5SpIuiYhnmoc1SoKQL1GuuedLxZp2UUWFSTiAl63i5mJd1ML1ab25wLbY/K2pSSFS5pUS9VXpV1mS1ASAa7S22G/hYbtlO9aOhQPujPBOmPy0lFI0TQUwJXMUQFMhWrg7azf7YY2DQPwhmqPwQ1gHIURjlgOmEcmddyeva0NV6ZMwBAJqWYtVywBbzsqvmYJsWN1WRQCFKNoQChJdSCqWSQD5yCCmtG++LbF5JeNochyUpTaSeR5gfIsxzhzZtJrGqJpSABdBCcOZ2wiKtMTCn/ENQ9EBKulx0RXbXI38SnGnH7f6/kRW9pZcVvJSpBKSCGUtJGvrA+acYBM0nvX7Ys0tNvLq5KQBeOJNSRXkgG80Zcjak6GwipRLYAP5wsX7Q9UMELeBZyf7/YT/AOxXUIPp5eYhWeFQZ1xMWxWmLI6JgL40rxxD4pnfPkfXy43WNM8b4+KZ/wA6T9fLiR5RT4NLsYcSxtSCeDCGYxNRXEvUDlxxNYXaMSLqDjqJGO4d+WGBSWo4ViatSvd+4xR4HZm9SX6GUuSCHIFMGenEY7onLCkg3i7mjAsIrvDVY0GtU0OLa0eCVOVKWaPqgU5Gr98BPdiWq5BNKJeUTWh9J3yfHLshdo6YQokULHHfTqMNLSXQUkkahIBGwHPtEDaAkXlKNaMKZucOiNOPdDI7KmFS9Hlg5bDpr1QXKsbGnfv7oYytGKUdnGu2GVnsgThj3B5IcotgNg9h0czFWIqBk70BhskYcjbdkRR3aLFYd3HGGpUCIZNrSu0suR8LeIvsoYX3OzVARrPW8d0N7eqicAPKSx/vBPCgMIZqES7WtS0sCtMzVWfNpigVUTMLsdzUhxpeayBX0x0An3Rni3plZqyJXFoGtc6/MJSQGzwo+D4ioGEK9Oz0+RmBSwpRAugmrumoBL5vwiiZOM5anJTKRVRGKjiwPCpgabpOULyUS0sKYAPlji75wEY0rYLdvY1gpg3RSPhkcQeavug6dZUJIUkapVdUl3Y1FNuMRlSQibeYshQLDg/NWAc6dMNR1K0NreL0xKQWBqWxYMadEMhhyQqtk7XlrurAqDeSRkGgtduQEEG8zMSEmnRDE0KcXsBWxbgmrXgRvGuCo8vLFISFjftgi1TvKEEOEgMAwc4l+njE5OjFOMgdtAY52R6p7HSxrTHcB8iQ71HTAaw1usNaeVPUIcoWHILUPJ9sLbdKAt1hORmnqEH0z81L/uAeoXls6wmLYrTFkdQ5ZdGn+Nz80WjjJ/5EqNwjUPG0Pii0/wCj9fKio8lPg0CyBSEIWks6E8MBiINk2sTPOUUkY0enZhlFdjPwEt/Vo/hEXaM0cFzUpchwongBGKOS24s25MSatF8oEPdIOYbBjkMTtqBHpk0JYFQQGOe/MULxR4Q6N8ktNwkBVN5Ob04c8F6U0MiRZyolyGDsMXavffBOKE9uTbti+329JDIqcLxDbeWCPBcB1v8Aqht4d+Rj0wu0im7cYAhmwzYGrcpxieiZ0pK1eVSF7GF4Dk98OjUAVHakdGRJOLE8hMSkoxYA0+2sa3L0hYSzpKCNiFJJ2+bGRpeyg6hnJ+aqYBlgCvHNsIv8R+hOyyzwf0mqaqZeUFeaRk1VAs2XU0bAz84jWbLarGkESzMluz6yhg7YFxiYNTNljWFpWP8AVcdL80L/ABcYbUE8DZm3eDZmTCsLuhRCiydYKCSkFKsg3fZ7wlBTIlsXXeKa4uU3H4uoHkMYVpBAIP4YrYKoNORMLrTMMy0IHlPKplgqFBQt+qGJL9ESGaE3SW7Ckp0tT4FGmpl0JkpLA+cdppU8S9YokYPQUAO4pP3RG1zb01ZIcUGTd3eoi1TJZIqSLxJwAIpysBzQyW/AtGbGnz0muC+DEHqi+YaTD3e6Iq0YsXlFRpdU541J398YYLkPZ1LULqscaUYEndQ4bRGbMt0acL5GmkLWyZc1NEm44Zm1mUehohpWQbjP501+gAdLc8etUoKsCGySnrqOeDNMD4EnZd6w3S0Nk1QMU7FlikkHWHm9cMRanDEim1+jZA6bIBipR5uyPfgg+Uo9+EctOjoNWUzrMCSRdFYR20f36wD/ANp90P12LeeeEmkJDW6wYn4bP92H9M/NQjqPy2dVSIm0YSIm0dU5ZZGpeNYfFNp/0/rpcbbGqeNIfFNq+aj61ERclM5/Y5jyZXzEfwiHOg6TU8SDypPRSE+i5TyZQr/ho/hENtHBIUHN0AuTs1VAEnKt0PvMcy1r+p1f6Cnwyn/Cy0jFKX5z9nTDLTR8vY1KABOqrHCoCm5CeSIeEuiTMAWmpSzjcHLjexPRsrTojTUqVLEtYIoyiapOLu3NWNGoVW4jtetKQcCCAp8qM8CpVVhgygH2hOJ5fdD/AEslF9PkxfQsENkC9AFYV2Y8jMvkSEA+dhgCC43O7HD74NTVbiXF+wLKRQkOxDvs3GM2p3HBoNuAqZNE7Gbv9sX6PsSVupYokkAYPUivNh+rnARkpSdBSTjFWKJCHUkbSOZw/RErVVRyg+ZJAW4CboSWKcCGAp9NPGphdNxiN77EVkBQw70A99W24fdC5Iwpjui+xWrycxJywPA0+3ki4vxIqSeloDmSmnKBBJvU34mp2QfKlsQ9WYAgkPQsN1COeM6Rs7TApjdNFNU3Xf3sYzZE3xg5CiQMNjGuz3weRuPAuHi5JWdikqJJSWxNQAcBxaMaW0sJoCEBkjHZhTkEVW1QOoliPcPvMXaKs6SRf80dOwcpegrSEum7Y+NpUhkq0NYUoOJHRfAP8QhjpFTyZaT6RQ4+axPT1wFLtSZpdQuS0sw+UzMT+rgw4QSQJhvGiB5uRVvJyGzuIGc0kMjG2STM20i0KidnsgUi8gpIqfOyGdH2RUmzOCQFXRjmMO+EZe3L4NGuPySUHEItLJa2aP8A25/lhz5LeejshLplLW3R1T/1DfwwXTPzV9fsL6j8tnUUxOIJibx1zlEiY1bxmfmu1fMH8aY2YqjWPGOfiu1fs/5kxa5K9jTtDWd5ErMeSl14oB+yCUIIU4G3PLOLtA2tAssjXSPgpbuR8gb4NNsl/LR9JPbHInHxNnYg1SBpbhJuHVPo5b22cMOmB7Vo2WoO5B58vs7YMm2uUKlacflD3GMTZspvOQc/OSffE8bW1kegTytHXTqrDcAecENFk6ypd0gV3wdJnylUEyVeZwFKSHb74wi1S3KVKQFJa9rBg4yNHgZKenVRE4J1YLKlKfjsoYwlQSFpAFCSQGqlSVVS2wqy2EQzkzZTvel8pTWKrRZLKsuoy33KSOowWCWi7XIGaGtbNCeXJfzeUUYbBRnbjlBibAkUJDYnAk83u2wysq5EsMhaB+8O2JTLVLx8oh/nJ7Yqcm3siQglywUKA80cKVbdFE6xJU+qQ+488MU2uX6xH0k9sSNrlZzEfST2wtJ8qxjrjYTzJi0JAKL4yLHpFYrHllhrvk08Gh4bfK9Yj6Se2I/h0r1iPpJ7Yf3clUJWKF2IF6LXgGbaY9YdErvpvME4qrl8k8cOEPvxjLHpy/pJ7Y8dKys5kv6ae2BUpVwM0xIokShW4OZwKZA0EEm0J38gMD/jaV62X9NPbHjpiTnNlfTT2wGmT9mHaRWuxSSFG6sKdxdUpIVQVIDVfLtia1TMELXLSS5SAGfNjdJDtl74gvTMj10r6aO2IDTln9fJ9ojtiOWS9kyqh7tBMslIA2b+ukJtOTT+GaO/zI/lEMUaZkKwnyi2yYg9RhNpy2IXbNH3FpU1pS91QLOU4tB9Mpd5Wvn7C+oce00mdbSYneilKolejrHMMvAukbAifKXKmpvS1hlCoccRURfHoshoyvE1YNk32n/zFKfEzYg9Z5f9dFNwZHXG/mIGCtg0jQx4m7D/AO76Y/pjI8Tdg2Tfp/8AzG9R6KtkpGjf2N6P+TN9oeyJDxN6P+RN9oqN5EZiWyUjSB4nNHfIme1VGD4m9Herme1X2xvMei7ZNKNF/sY0b6uZ7aZ2x4+JnRp/7Uz20z+qN5j0TU/klI0b+xnRnqpntpv9Ue/sb0Z6lftp39cbzETE1P5JSNIPib0Z6lftp39ceHid0Z6hftp39cbsYiYlslI0s+J7RnqFe2nf1xJPih0YP/HVyzp39cbjGIlsqkakPFNoz9H/AP0m/wBcTT4q9Gj/AMYe0m/1xtUeirZdI1geLDR36MPpzP64yPFno79FRylZ61Rs0eiENbHi10d+iS+ntgmw+AdglLSuXZZSVpIKVNUEYEOcYdxNMSyUiaYnEExKK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82" name="AutoShape 10" descr="data:image/jpeg;base64,/9j/4AAQSkZJRgABAQAAAQABAAD/2wCEAAkGBhQSERUUEhQWFBQWFxkYFhgYGBgYFRcYGhcXGBgYFxwXGyYgGBojHRgXHy8gJCcpLCwsFR8xNTAqNSYrLCkBCQoKDgwOGg8PGiwkHyQsLCwsKSwsNCwsLCwsLCwsLCwsLCwsLCwsLCwsLCwsLCkpLCwsLCwsLCwsLCwsLCwsLP/AABEIAPoAyQMBIgACEQEDEQH/xAAbAAACAgMBAAAAAAAAAAAAAAAEBQIDAQYHAP/EAFAQAAECAwQFBggICwcFAQAAAAECEQADIQQSMUEFIlFhcYGRobHR8AYHEzJCU5PBIyVScpKz4fEUFRY1VGJzgrLC0hckM3SDorQ0Q0Rj4qP/xAAaAQACAwEBAAAAAAAAAAAAAAACAwABBAUG/8QALxEAAgIBAwIFAgUFAQAAAAAAAAECEQMSITEEEyIjMkFRgbEUM2FxwUKRodHwBf/aAAwDAQACEQMRAD8A7VYf8NPCLVrABJIAFSTQAbTFdi/w08BGn+N9IOjmOHlUfzRfuQ2T8pbL+kyPao7Y8PCSy/pMj2qO2Ocr8GrKWIkIbMVfngK2eDlnQt/IpuU82rA7seZ8IX3IlWdU/KKy/pMj2qO2PflHZf0mR7VHbHLZvg3ZjLWpEmW7kpIcgjEDGrsRywPN8GpCUBRkoSZjBIL0JBO3KvRFqcWTc63+UNm/SJHtUdse/KGzfpEj2qO2OWfkrZgB8Emgrv2d98VyfBmzZy3KjeAbIlgnHdyxanFks6v+UVm/SZHtUdse/KKy/pMj2qO2OTWrwYkA3RLSCdxLbDjXdt5DFFm8G7M6gZYUEUJqXOyhq2G8tFa4ks7F+PrP+kSfaI7Y9+PbP6+T7RHbHIrP4HSbpXMlhIoWcggZUBxMGnwZsgSPg2UqrOotswPLWL1xKs6j+O7P6+V7RHbHvx1I9dK9ontjk58FLOAVrBSmgSlySrfjGZ/gnZgxKZgwZJJvFw7MM4u0Szqx0xI9dK9ontiJ0vJ9dK+mntjkKfA6SSbySM2vKLDZjjt6NsYT4HWe8XGq1AFLd+N6K1xLOwp0rJ9bL+mntiX43keulfTT2xyCT4EWc+cCK4XlOdmfTFdl8CbPMqZakVNCtRLPQmtH2boruQJudj/HMj10r2ie2PfjiR66V9NPbHHbZ4CWJAUVggBqlamc8u2MzfF9YgQlKFrUrABamJ3VrR4ncg+LJudg/HUj18r2iO2ML0xI9dK+mntjielPF5KklAu1UHWxUbmYBODtAcrwUspUQAqg+VjjXhBKUS6Z29emJPrpX009sek6QlqLImIUdgUknmBjiUjwPlG9RgKAuXJ3Vgzwb0bLkaTs4l5gvV6uBBJpkaaO1AxOKkxZELL7KNRPAdUaD467dcsclDf4loSH2XULWeLs3LHQJI1RwEc38e//AElmOy1D6idEjyC+CNotJulSBfOQGdQMQCA3uiBUCAGU5AvapYFg+Iw54Om2K6ohXyWDVqwrzvAStY3ZWTus15A2J4UHRGPSkUVy5AQsmvwmAFEpU5Jpvc8r7YguS4lrVUIFB+thXgw54ktZQGJKjk4FOYRRMWcSa9zERZ6ZamDAvuO2j403QzsyLt1RZSzhQ5+mWyrTcBthfo6zhatbzRUl6Mxx6IbzLZdL+kRifRTl76Zw2PFkfwCW6TRknXOKi5XWhIAcJoGDmgiItEqUkJQh9jDPaScTjXjWK5tulOykqXvJZuQNFK7ek4E8DsFB0ZvAuXwSjM61lQJOBYNsatG71ge02rBsS1A78jYkxauU4Zw7ux71j0qUAp6lZOIxp1CKr3ISBVqhbpIGreFQDsBwgmXMQHJU52u5x29myBgCpdS7NVbqbc5zrFk22MbgShWbXMONYZEpowq0FWJzdLYkbOG00iM4AG8aACrVd+EWzZqUKSkgMp6hJYcxLRXMtqQfNUQNgUeqBktti48mROvYApFKnHfBKrqRibxqBmTtbIQLItwXMSElKX868GWaat13GLQx/BwhWvnvc7uMUlbLewL+DG9eXUhmD4bhtVv7mzyaSt1hiDU7tgzMXKKCq9fqS9WLUAAAGVH5TA6pZM12WpBoA6SM3ONSd5pFVuRE7Za0KUQACbrJRwBLqyG4RrlqsYvBkVbWbDOrlhspGzrKhTUQmpCU3RnVIAxbOkI9J23IJAfFyCDXFncbIJJFp/ADMkJCBdLKbWBNX3DOKdAj4ys/L1iJygpV1CE3jsAqaOcMozoZJGk7OFBiLwPOnZSDx+q/YuR2BJibxWIshoIbLwHCObePb/pLN/mh9RPjpKMBHNvHwP7lZ/8AND6ifEjyU+DMqVMmBlUN5TgOSwfVfkNc3ptg2WUy0hIF1RwJYXRtYOwG+B0CjAUcs+QckPvim12e6VJocBu1s67jHPb8WzGJbAluXgoklSjnxxMCKU8FaVs5upPyaNsFGaL5Gji5LEJADPvAo8P0gmbPLuy6+ka/NFekloAtWkLyi/Rn2Q1tMhXkVEUCW5iSAB0wnm2YMnGpDht+2CYKIJmJOFSaMoOBsxiaEIUKBiMQMRxGyM2tCQoKGDZMMyO43Rd+CXtYEheZH3cIovYyiWWuk1FQRiHiatYa1FjMUJG2mI3borEkqF4KZRABegcNSmESE30mLiigMcO9YhCMlZSHUTdxvDLjnF4SQcAQWxNeNX7iK5aQQxDpJJYgH0qU6YIUC7YvXhE4KbPKHpFR3YN0Ac0UzJ1QSrHAPRXPXmgiYsUSomm7uTAfkwDRN7dix3PhEaspBkvZvwcxm0SyzOq6xYvVJ24RRNVdYkEPwi6UsKHVCWpLcZaLETdRNagNewds2yiEshRBWaijpx5aVy2mMJQ+bBoonWhKEKUQ+DH9Y4c7QxS95A6fZBc6XLKFX8QHvBykkVemBIHvjX5s8EEOFJcY1Z84LstoIJLhnNHqHJpw7IEtchJZKamp7YtzpJoYob0yi1WRdnmM4JSQxDkcKjHIgxnRchSdJ2a+GJBPFymKBIIyi/RF78Y2W9VgQODppB42nIGSOuJi2K0xZDgQ1Mc08fZaw2f/ADQ/49ojpgjmfj9HxfI/zQ/49piR5KfAaVBy2ZqNjwCpV5ZfEkHkDMOFYNUnGF9nWbw+dXgyz7uiObH1jwufZgUqSrMcK7YIRJmzgBkDlRL5k7T1CM6OkeUJKvNfDbuxw+yHpDJAAYDANyR0Iq0IYg0pZ7oQn0RiHpxIzOcJ5kg6qXcEvvzpwh3p0EsBidUCpP7qW6eEAT7ObqFs4KjhVgkF37+jAy5YKYtmSSUrSz7xzQXMlEpvCpSHpicHg2yaHXNOqlV0h8kjcdYgiG2j/BZYDmZLQcCEgzMsbyiACRVgM4pR+QuTVLPPvqvJFFUIOZGLbWoIstKAFJKMQbpCcxWp3dsPvCPQEz4MpS6UecqWkMEbSi9evBsnB/VwhHb1kFkkKBUbqgKkCoLDIpI5QdkXXwU7LJCQ4o4GLO8WyJhKi6aNQ7Q+cV2R1AUr1GoJ6AYzZ5qlzCkMB0DOnTA8kTB5xuk4GrcNleQxicgvfOxjyYdEeMslR1XDEk7W7PfGFLAZKKjYeWFzmoq2FGDk9imetgLxFcAfvj0q1BVGwBKSMmHXC7SM4qKTx783XF1ilOzMSQaZ0Ix54XPI3G0aoYle4aZpObFhw+yrQPpZXwZG4HCuIp0wSiyl8Di0BaYlEXgHoh/9wd9uEZoZPFSHSx7WUPjFujlX5rnYeyKbh6smygzQKNdQ/VP8Twxy0qyabQ08kCMKQtRICdJWQjML6FIhvdbngG0pbSViH6q/4kQ3FLzEv3+xmnHwtnRkxY0QTFkbhAbHMvH+fi+T/mR/x7THTY5t4+kvo6XutCeT4GePfEjyU+AqcQ9NgA5oASi6sjIFudK+2CHeuFOMUt8IQNvJgqObFeJGj2ZsOipTSxi9d4x+yDFq6x377YGsUrUANfdXLZnBBSMvdHUSpGYpUA7s6sAeNWHNCiXbJZCjOXrm8oyUm6BSoIFSWGs5bGkOzK3d69+WFHhOfgFJAU6iwaoBGt1Jy+6pbblx3dFE3wmJKfIpJScQ90KDuWcO4IPm3gQduCybp5Ui6FLuXQmiSsG6AQ1UgM7YD0eF2Xg9Z1pSsrotagxVmBmxalTBCdKTvKplHyII9EJUSRhiW5wG6oyPLbZrWKkj1m8MZs4XUqFUkFWJAo9AhIz25c+ESfN2JFBTg55OuBbPa1zJswLKWRQADC8o8+A54ZIlU79/ujZiVxsx5dpUZRZapU+GNMe/ui6TKANBVyd7lyeuJgFuyIqTWGaUKAtKJAAIGALjJs275QFJs/wZU2s9NztB+mBq9++yKLt2W2FPtjlda6kkjf068NiC1SiCH4tzQx0LLAmYegesQHpIvNTvHT3EMdDpaZ+77z2RkySrGn+hrj6h1KTwjXtOI+EX+zP832RskqNe8ITrqP6vXeLHmMYsDbyDp+kXpFWPXB2g0NOXwHSYAkmg4Dqg3RNJxy1feI2Z7SYrHyOzjTv398K7V+crHwmdaIbAwptQ+MbHwmdaIX0OXuZ4/s/sLzw042dFEWNEBFkd8wBkc78eg+LB+2T9XNjokc/8eA+LOE5HUse+JHlAvgjMSCBw90DJltMSqoct0N1tBMsgIf0mDUyo8CzZilYZaz8MKZB45itOzRtRs0leqG2e+CAYAsMwFIIzryEv74NTw71jrrgyGFooYU2rSMpKFhYUrEqZ7gIPyvNBGb7OSMab0gpF2UA6141YthQh7pV1AmhECyyNaSyUFikXS6SwqEuAQpLgth0xmzZ9GyNGLC57i0TVTUFI89JoDQs2YNQaGBtNabmInIZIKgGvM18FqHviYMkSL96gUbxUalJF4PQs4cg7N8ZtMhZZNwli4Urzhlik3VZeccmzeMapS3NrbcaM2BKlJVPWlIvkC6AxSH853D1NXrgd0N5CXgPRI+DuH5Iz9ElQIx84ENx5GKsqS7HzgSFYNg7tk+xm2Rq6bNbcH9DHnxba0WIVjsifkx2R6WnW2R5ZAodtI3mMDtwBujeOsHvwgXSJoRu9xgzSFnIuE7feMd+HPAlqQ4JLl3wBJwbKOP135iN/T+lmuWuYPKSydnvMM9DTAZh+b/Me2Etse+kO7bN5J5OWG3g4j4Q7k++FZY1j+n8mqD8Q/vEZwh8JUuo19EbP1nNd2e8Rsd2hhD4QoLmnoE/RftjFijWRMdP0sVSU0HCDdHJ+Gf8AVgcJoNjCCNGTXXwHvh2eT0sDGtx+EwqtifjGx8JnWiG6IVWz842PhM60Qj/zl5y+v2B6n0M6EmLIrTFseiOaFxoHjuHxUr9rL98b/GheOz81q/ay+sxceUC+CMsApFKMOqPXAHalIjZhqp+aOqLVooT3++OXLZseuS/RFEM73VHmoQOGXJDaXCLR62mtheT0g06DD+64G4e6OnhnqghOSOmTFCZaZkyYsgFpgCcXF0NzXniNushUykgOlyHHpEitN154ggEKrS9MU4OVFEfxAckHXXDHZ3blrHN6nbJZuwbwE1ms4WFVYharpBIUkG7qnbm4NNURJVnmFVzygO+6cHY54s2eYi+xaNWZqkhSXa+LzpCgDUi6k6weo3g8IaKKpqpQFCtatZlH0VVycMkNhgIXJSbVe/AWpIn5IS1ywnNKq7a3lHi7FuMRnqaagj0iBwLEtzK/2iD9M6LMryar4JF+p1UJF0AnPjnCLymqAFEFRSkKKCCxUylJJOq144gZnIweOMoZFfKBlJSgxou1pSrWmISWzIduesQRpGUSNdD4ecBwjV7iXYLZTVCgGcFiHfIviN9YyLKvIJIdncgPyhsMnjqdxswaKNp0sD5JwfNNOUj74XSLdUOlwPkqDtwMKkzFSxdKgx9EF0jLkNcd0XSpINQ4PMzd+mEZYRyyTkhuOUoLYZLs0iadZrxyUGVyPXmiVmsSUE3Sa7STTlL7YXlZBIN1QbA1HMYgm14uSkbjQcinHM0Y5dK16ZbfDNMc/wAo2JCgBthdpWQpYLMNRScH85ubDGBJGmRVloU23VLPyiDhpIelquOIzq4cQp4ZQ4HLJGYh8lMlJAKLwAZ01y2fdENHoImAnMbxyVjZCpJFC8UmzhzTljNky0mpLcdGNcMnJS/JC+2H4xsf+p1ohrZqCsKbcfjCxf6n8kH0CfeX1+wnqfQzoqYtaKkxbHeOaFRofjrPxWr9rL6zG+RoXjt/NSv2svrMVHlAvgxKDIR8wdAiCl55B4ylV6VL4V5zEZqmSTuIDZlt+Mc+t9xwJZtIJE5Os90kMxHosMQ+NG/WEbRItrguKpxFTmQ9QDikhmy5Y0uy2YElaw5xOQ28Nh6YY2O2CUpIQ15RYJxTU0ffhDMfUKL00HPFasYIlOVXsSpZ3pN5YHBrvRBNmWWAUzih4jLlDc4ilCLt53LFQc40vDrLU2x5c0BR51AAviq6aYBks52jZCctykx8KjFBOCgoVUlTjeCCFcpSab32QH4OMFWWlMtUj/tLqCS3NjE7TO1SUlw14KFUtxFHxDbTAdkSpHkVAJBSzEoNCZasirjhR88oXB7xT9mXNWnQ58LFqUoIyASvYW8oL+OOqnDdm8a1pOSDdUGKWON4hyRdZlDWNQILtqVLUFTZpURQOlOReoLvUt+9vitc5K3SuYpV4gkOwJAodUDKGykpSsqEJRjTQms9kAmF0l1MQBrMzOMg9GJJcPvg+ZaB5C4LxSlZdwgBLBSgAQHUWBc7XxJg+UJQvBISX856k8ScTxgS0WcrXdQNUHWILABxRzTIG6NkMjkoCWP3B1IlG78oOzBksQCqrM+A5YwtKUqISoKGDjvQ9kEWqwBKwksUqKa1KsqEj3AkPR87rbZwU30hgyanHHPdVnOyCU2wHBUL54Yjvz984RW5KlKJY3UsKVAJzLYOcI2K6W5uv7uePWW06i01KyywnVIKEsGALkuN2+GSlp3Kxw1vSjU5aCDvEM7Etd0gLupwN1IbF6uHGfNDmZLTMmyyuWjzVBT6oAcEO2w02i9FmjLDKuqQdVSwAQ5vapLFjh7xkMIVKepWO7LUnH4FflCk67KBNFChffdpueCpNuyvkfOw5/sgMyyFBJBGttHou/u5xBBsYZ3bZAycXygVFoZS7aR5yabQQR9kL7RPCtIWJtq/5YhJlrBZGWWBigTlHSFjvBiCvKuA2QWCGLWnDkrLKelpnVkiLYqTFsbTKExofjsHxUv9pK/jb3xvkaL46fzVM/aSvrBEjygZcA0sagGwPz9UDaQnVSHqAT1Ae/mg+TNAQnA6gNdrDvywDbLRLIc3itOzY4KgSae+MMk9TRoh7MrsFnlrStUyqU5VBDM/mlyR/NwjMqXLlIK0kB1JVKWKqoXZV6iQSCOQ41gXyoSL9ADQj0iDiCmjiu7a+EeRLohaWZKVMSoENsUkb9/HZFpNDtcNP6j0SCZPlFKYzE+UIrit1smrAXicA++CpctKAi4KFbO4LkpJcnB6bYU2GYpKFJqkJqpGKSL15jiCSzhQx4RRNmqSQAbovPjSgNe+2EzhT34JFWthrpaVPBWlIR5M43SCSopUCanFlMzb6xVMVMVLdMsJPlAxNHAQqqmFHJbEB22w8sdjkqQmoJuiqVqrQOaHa8WJ0JKPmltrAHpIMaHjXshSm0aojR8yYpqqN0qKqFIwoyTqu7Cu3HKmVJSkX1pC9xWmlMLuA/ewjcToZAdlKGTaoDfRis6BScVKP0X4+bjAvH8Bdz5FRmstASkgKQFVIS25quaVA3R6yqvlRq4LPjk+qeUYh6mGw0BLZiVH6L892JjQ8tINVGmBLjmiuzZO5QnmBILuH3OWqcWxzPJlnGZMzA+DU7knDaRuPfNzrLYEolpvVZIxLtQc2eyKbVbpYDgimypA41b3w2OJQB7jbFFp0cAoBBcEPdSRQYOkmjVFOY0jCJC0KcSrwusCoh0lm1QklwQEvgYGGlGmpRLKQVh9ZrgrR6i7g5qMcC8FI04QNdBwcFFXzDhTU21iqf7hpx54BNJSSpMtSlpSTQgoAEtnIBCy+BUXd6RbY7K2sgGYo+lUJepJcjCuAcxKyyk2lajqKSwIYa6KlIS5817t5gH819kGLkzJEsBISrJKdZz8kDFztgZJMdCUoWk+RFYgFm+fSfrOL7ceXcIImpILKxcc3vikSSgJNbhJF7AXiXYDG7iHOylDQwqvEPV+7ddd0Kkk1sArT3PSprboBtJ+MLF85fUIJVjywFaT/f7C3y19QiumXmEzvwM6mmLYqTFsdJmIIjRvHP8AmqZ+0k/WJjeY0bxzp+KZu6ZJ+tQPfEjygXwIhNPkU3XLJF5ndmoAQDXE7g1a0rBAUlSUggkJCtVLMku13AVFXgg2GZKloXLVeSySUkOoOBsxHU0UTJxUTMIuOAE7DQhThwat0CMze41xaW5emzC8kgXVEsklTg0ZyWN7HdjF0izBKQQlACtUsWKiHGBFQdkU2CY7OTneUnVdgAKgvyjF4uTagBrLIAGBYEsSriSRluyaIwKozoackHWU90GhKTdDgPQatdu3eXsRMkzFSxeTeSFJOvdwOqSzOSNnDKFehjrKBq4ph6xFIa6Psa1FXkxezuuAoB63SXBBOR2muURxTY+M2kTtNqSSyBfXTWUtRSKA5KqcDQ5itIlKVMlOVLK04kJN1actRyQaUanF8RLVowhQUp5Rx1mxoSzkXt5BAJDsXipcoksqYgimDYZGivdi0MVLkB2zZVWVS0hUqfMKCxSSzHixB27IiNGTzhMJ3G8ekLhRLmMkITLJIwICq7S/OaU3UjOj56/LyyosCqiAdXzT5200FMK81bNltsbp0baMpvOD7yd0eVZLQASZpYO9BsOzKALROnfhJacoI8pLBSA4CZiSo45Olv3hWNj0pLaRM+Yob8FZwUadkmnGt07EC5K5huqXUDFRASGbnO8NC5UxKVTparriWpUtQ806us2+p+iRDfTMkAXkG6om6HNLxwxwf3iFVk0fdsk2YsglpjJq8tZZKsfNU5WkioOqc6hN/AUFSbkINCVtIID3UKOTvdZ60xME6UNxNKZUChgM6sSfdAugF/DLNf8ADUeZST7oYW3XWmWnEkEKClKDA725d0WnRUldUNrGFy7qxdmpShMpYlIUFy7nm30HWdiXpWmUUaWt4WsXh5MBJUgTRNlX1V1kKAopLBk5uqL5mjdYLqpTMVhakTk70rd1PgyiQKNm8wu1sUmaCggg+UaYSCCMkpDMd5cDhCHJPk3xUV4l/bj/ACr/AIIaVlAySBldbkIZoXJxY72eDpxuyjLUQVXeh2S+85bWMAWka9DmW54S+LQqT3IKcc8A2lQ/GFhb5a/4RDTy1MKZkH3d8IV2uYPw+wNX4RX8IhnTxSyKhOVtw3Orpi6KkRbG9mQvjSPHL+aJ3z5H18uN3jSfHKPimd8+R9fLiR5RT4F2i9KlSZabtbiQNYBywGeJOwROdZ5U4FQDKD1YiuBf5WIHKIQyJxEuWU4hKSCDVwAYaFACLqVkhIZtgYOBvLY9UYYO7s25JaFQjWVS2uqdJY1GPEZiMeSmKISVMMGoO+yGZlhQUA15khgXZONOWMlGLEqNA4ADl3bCgc4wzVRitgujplyYE5Fm2ioZqRvXg1ZriVE+kWA3Dv0RoGl7IEVTQgh8KvsYAUw5YZ6I8LJiU3QL7YhWNPkkZcfdDItcjauJ0VVY8lIGIhHZvC2QU6y1I2hQo/JUwQrwps/rUngFHqiSSu0Um+GX2pTjnxz47e+2NZ0bLvTwfkqJNBkk9pg+bphMwtLdVCCVAolgNmVB+QAu8X6NsPk7y3vLU9cAAWcJFWFOjgIYldFPYA8IbdNQsISFBBQkm4lyrW1wVO6WDYfKAhta7UZlnWpQKCUKJBy1XyhXpS3EWiXLTMICmEwBsyCmuRPVDm1H4NQ2pKcaVDe+KjzJjcm0IJoQ6et5SpIuiYhnmoc1SoKQL1GuuedLxZp2UUWFSTiAl63i5mJd1ML1ab25wLbY/K2pSSFS5pUS9VXpV1mS1ASAa7S22G/hYbtlO9aOhQPujPBOmPy0lFI0TQUwJXMUQFMhWrg7azf7YY2DQPwhmqPwQ1gHIURjlgOmEcmddyeva0NV6ZMwBAJqWYtVywBbzsqvmYJsWN1WRQCFKNoQChJdSCqWSQD5yCCmtG++LbF5JeNochyUpTaSeR5gfIsxzhzZtJrGqJpSABdBCcOZ2wiKtMTCn/ENQ9EBKulx0RXbXI38SnGnH7f6/kRW9pZcVvJSpBKSCGUtJGvrA+acYBM0nvX7Ys0tNvLq5KQBeOJNSRXkgG80Zcjak6GwipRLYAP5wsX7Q9UMELeBZyf7/YT/AOxXUIPp5eYhWeFQZ1xMWxWmLI6JgL40rxxD4pnfPkfXy43WNM8b4+KZ/wA6T9fLiR5RT4NLsYcSxtSCeDCGYxNRXEvUDlxxNYXaMSLqDjqJGO4d+WGBSWo4ViatSvd+4xR4HZm9SX6GUuSCHIFMGenEY7onLCkg3i7mjAsIrvDVY0GtU0OLa0eCVOVKWaPqgU5Gr98BPdiWq5BNKJeUTWh9J3yfHLshdo6YQokULHHfTqMNLSXQUkkahIBGwHPtEDaAkXlKNaMKZucOiNOPdDI7KmFS9Hlg5bDpr1QXKsbGnfv7oYytGKUdnGu2GVnsgThj3B5IcotgNg9h0czFWIqBk70BhskYcjbdkRR3aLFYd3HGGpUCIZNrSu0suR8LeIvsoYX3OzVARrPW8d0N7eqicAPKSx/vBPCgMIZqES7WtS0sCtMzVWfNpigVUTMLsdzUhxpeayBX0x0An3Rni3plZqyJXFoGtc6/MJSQGzwo+D4ioGEK9Oz0+RmBSwpRAugmrumoBL5vwiiZOM5anJTKRVRGKjiwPCpgabpOULyUS0sKYAPlji75wEY0rYLdvY1gpg3RSPhkcQeavug6dZUJIUkapVdUl3Y1FNuMRlSQibeYshQLDg/NWAc6dMNR1K0NreL0xKQWBqWxYMadEMhhyQqtk7XlrurAqDeSRkGgtduQEEG8zMSEmnRDE0KcXsBWxbgmrXgRvGuCo8vLFISFjftgi1TvKEEOEgMAwc4l+njE5OjFOMgdtAY52R6p7HSxrTHcB8iQ71HTAaw1usNaeVPUIcoWHILUPJ9sLbdKAt1hORmnqEH0z81L/uAeoXls6wmLYrTFkdQ5ZdGn+Nz80WjjJ/5EqNwjUPG0Pii0/wCj9fKio8lPg0CyBSEIWks6E8MBiINk2sTPOUUkY0enZhlFdjPwEt/Vo/hEXaM0cFzUpchwongBGKOS24s25MSatF8oEPdIOYbBjkMTtqBHpk0JYFQQGOe/MULxR4Q6N8ktNwkBVN5Ob04c8F6U0MiRZyolyGDsMXavffBOKE9uTbti+329JDIqcLxDbeWCPBcB1v8Aqht4d+Rj0wu0im7cYAhmwzYGrcpxieiZ0pK1eVSF7GF4Dk98OjUAVHakdGRJOLE8hMSkoxYA0+2sa3L0hYSzpKCNiFJJ2+bGRpeyg6hnJ+aqYBlgCvHNsIv8R+hOyyzwf0mqaqZeUFeaRk1VAs2XU0bAz84jWbLarGkESzMluz6yhg7YFxiYNTNljWFpWP8AVcdL80L/ABcYbUE8DZm3eDZmTCsLuhRCiydYKCSkFKsg3fZ7wlBTIlsXXeKa4uU3H4uoHkMYVpBAIP4YrYKoNORMLrTMMy0IHlPKplgqFBQt+qGJL9ESGaE3SW7Ckp0tT4FGmpl0JkpLA+cdppU8S9YokYPQUAO4pP3RG1zb01ZIcUGTd3eoi1TJZIqSLxJwAIpysBzQyW/AtGbGnz0muC+DEHqi+YaTD3e6Iq0YsXlFRpdU541J398YYLkPZ1LULqscaUYEndQ4bRGbMt0acL5GmkLWyZc1NEm44Zm1mUehohpWQbjP501+gAdLc8etUoKsCGySnrqOeDNMD4EnZd6w3S0Nk1QMU7FlikkHWHm9cMRanDEim1+jZA6bIBipR5uyPfgg+Uo9+EctOjoNWUzrMCSRdFYR20f36wD/ANp90P12LeeeEmkJDW6wYn4bP92H9M/NQjqPy2dVSIm0YSIm0dU5ZZGpeNYfFNp/0/rpcbbGqeNIfFNq+aj61ERclM5/Y5jyZXzEfwiHOg6TU8SDypPRSE+i5TyZQr/ho/hENtHBIUHN0AuTs1VAEnKt0PvMcy1r+p1f6Cnwyn/Cy0jFKX5z9nTDLTR8vY1KABOqrHCoCm5CeSIeEuiTMAWmpSzjcHLjexPRsrTojTUqVLEtYIoyiapOLu3NWNGoVW4jtetKQcCCAp8qM8CpVVhgygH2hOJ5fdD/AEslF9PkxfQsENkC9AFYV2Y8jMvkSEA+dhgCC43O7HD74NTVbiXF+wLKRQkOxDvs3GM2p3HBoNuAqZNE7Gbv9sX6PsSVupYokkAYPUivNh+rnARkpSdBSTjFWKJCHUkbSOZw/RErVVRyg+ZJAW4CboSWKcCGAp9NPGphdNxiN77EVkBQw70A99W24fdC5Iwpjui+xWrycxJywPA0+3ki4vxIqSeloDmSmnKBBJvU34mp2QfKlsQ9WYAgkPQsN1COeM6Rs7TApjdNFNU3Xf3sYzZE3xg5CiQMNjGuz3weRuPAuHi5JWdikqJJSWxNQAcBxaMaW0sJoCEBkjHZhTkEVW1QOoliPcPvMXaKs6SRf80dOwcpegrSEum7Y+NpUhkq0NYUoOJHRfAP8QhjpFTyZaT6RQ4+axPT1wFLtSZpdQuS0sw+UzMT+rgw4QSQJhvGiB5uRVvJyGzuIGc0kMjG2STM20i0KidnsgUi8gpIqfOyGdH2RUmzOCQFXRjmMO+EZe3L4NGuPySUHEItLJa2aP8A25/lhz5LeejshLplLW3R1T/1DfwwXTPzV9fsL6j8tnUUxOIJibx1zlEiY1bxmfmu1fMH8aY2YqjWPGOfiu1fs/5kxa5K9jTtDWd5ErMeSl14oB+yCUIIU4G3PLOLtA2tAssjXSPgpbuR8gb4NNsl/LR9JPbHInHxNnYg1SBpbhJuHVPo5b22cMOmB7Vo2WoO5B58vs7YMm2uUKlacflD3GMTZspvOQc/OSffE8bW1kegTytHXTqrDcAecENFk6ypd0gV3wdJnylUEyVeZwFKSHb74wi1S3KVKQFJa9rBg4yNHgZKenVRE4J1YLKlKfjsoYwlQSFpAFCSQGqlSVVS2wqy2EQzkzZTvel8pTWKrRZLKsuoy33KSOowWCWi7XIGaGtbNCeXJfzeUUYbBRnbjlBibAkUJDYnAk83u2wysq5EsMhaB+8O2JTLVLx8oh/nJ7Yqcm3siQglywUKA80cKVbdFE6xJU+qQ+488MU2uX6xH0k9sSNrlZzEfST2wtJ8qxjrjYTzJi0JAKL4yLHpFYrHllhrvk08Gh4bfK9Yj6Se2I/h0r1iPpJ7Yf3clUJWKF2IF6LXgGbaY9YdErvpvME4qrl8k8cOEPvxjLHpy/pJ7Y8dKys5kv6ae2BUpVwM0xIokShW4OZwKZA0EEm0J38gMD/jaV62X9NPbHjpiTnNlfTT2wGmT9mHaRWuxSSFG6sKdxdUpIVQVIDVfLtia1TMELXLSS5SAGfNjdJDtl74gvTMj10r6aO2IDTln9fJ9ojtiOWS9kyqh7tBMslIA2b+ukJtOTT+GaO/zI/lEMUaZkKwnyi2yYg9RhNpy2IXbNH3FpU1pS91QLOU4tB9Mpd5Wvn7C+oce00mdbSYneilKolejrHMMvAukbAifKXKmpvS1hlCoccRURfHoshoyvE1YNk32n/zFKfEzYg9Z5f9dFNwZHXG/mIGCtg0jQx4m7D/AO76Y/pjI8Tdg2Tfp/8AzG9R6KtkpGjf2N6P+TN9oeyJDxN6P+RN9oqN5EZiWyUjSB4nNHfIme1VGD4m9Herme1X2xvMei7ZNKNF/sY0b6uZ7aZ2x4+JnRp/7Uz20z+qN5j0TU/klI0b+xnRnqpntpv9Ue/sb0Z6lftp39cbzETE1P5JSNIPib0Z6lftp39ceHid0Z6hftp39cbsYiYlslI0s+J7RnqFe2nf1xJPih0YP/HVyzp39cbjGIlsqkakPFNoz9H/AP0m/wBcTT4q9Gj/AMYe0m/1xtUeirZdI1geLDR36MPpzP64yPFno79FRylZ61Rs0eiENbHi10d+iS+ntgmw+AdglLSuXZZSVpIKVNUEYEOcYdxNMSyUiaYnEExKK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84" name="AutoShape 12" descr="data:image/jpeg;base64,/9j/4AAQSkZJRgABAQAAAQABAAD/2wCEAAkGBhQSERUUEhQWFBQWFxkYFhgYGBgYFRcYGhcXGBgYFxwXGyYgGBojHRgXHy8gJCcpLCwsFR8xNTAqNSYrLCkBCQoKDgwOGg8PGiwkHyQsLCwsKSwsNCwsLCwsLCwsLCwsLCwsLCwsLCwsLCwsLCkpLCwsLCwsLCwsLCwsLCwsLP/AABEIAPoAyQMBIgACEQEDEQH/xAAbAAACAgMBAAAAAAAAAAAAAAAEBQIDAQYHAP/EAFAQAAECAwQFBggICwcFAQAAAAECEQADIQQSMUEFIlFhcYGRobHR8AYHEzJCU5PBIyVScpKz4fEUFRY1VGJzgrLC0hckM3SDorQ0Q0Rj4qP/xAAaAQACAwEBAAAAAAAAAAAAAAACAwABBAUG/8QALxEAAgIBAwIFAgUFAQAAAAAAAAECEQMSITEEEyIjMkFRgbEUM2FxwUKRodHwBf/aAAwDAQACEQMRAD8A7VYf8NPCLVrABJIAFSTQAbTFdi/w08BGn+N9IOjmOHlUfzRfuQ2T8pbL+kyPao7Y8PCSy/pMj2qO2Ocr8GrKWIkIbMVfngK2eDlnQt/IpuU82rA7seZ8IX3IlWdU/KKy/pMj2qO2PflHZf0mR7VHbHLZvg3ZjLWpEmW7kpIcgjEDGrsRywPN8GpCUBRkoSZjBIL0JBO3KvRFqcWTc63+UNm/SJHtUdse/KGzfpEj2qO2OWfkrZgB8Emgrv2d98VyfBmzZy3KjeAbIlgnHdyxanFks6v+UVm/SZHtUdse/KKy/pMj2qO2OTWrwYkA3RLSCdxLbDjXdt5DFFm8G7M6gZYUEUJqXOyhq2G8tFa4ks7F+PrP+kSfaI7Y9+PbP6+T7RHbHIrP4HSbpXMlhIoWcggZUBxMGnwZsgSPg2UqrOotswPLWL1xKs6j+O7P6+V7RHbHvx1I9dK9ontjk58FLOAVrBSmgSlySrfjGZ/gnZgxKZgwZJJvFw7MM4u0Szqx0xI9dK9ontiJ0vJ9dK+mntjkKfA6SSbySM2vKLDZjjt6NsYT4HWe8XGq1AFLd+N6K1xLOwp0rJ9bL+mntiX43keulfTT2xyCT4EWc+cCK4XlOdmfTFdl8CbPMqZakVNCtRLPQmtH2boruQJudj/HMj10r2ie2PfjiR66V9NPbHHbZ4CWJAUVggBqlamc8u2MzfF9YgQlKFrUrABamJ3VrR4ncg+LJudg/HUj18r2iO2ML0xI9dK+mntjielPF5KklAu1UHWxUbmYBODtAcrwUspUQAqg+VjjXhBKUS6Z29emJPrpX009sek6QlqLImIUdgUknmBjiUjwPlG9RgKAuXJ3Vgzwb0bLkaTs4l5gvV6uBBJpkaaO1AxOKkxZELL7KNRPAdUaD467dcsclDf4loSH2XULWeLs3LHQJI1RwEc38e//AElmOy1D6idEjyC+CNotJulSBfOQGdQMQCA3uiBUCAGU5AvapYFg+Iw54Om2K6ohXyWDVqwrzvAStY3ZWTus15A2J4UHRGPSkUVy5AQsmvwmAFEpU5Jpvc8r7YguS4lrVUIFB+thXgw54ktZQGJKjk4FOYRRMWcSa9zERZ6ZamDAvuO2j403QzsyLt1RZSzhQ5+mWyrTcBthfo6zhatbzRUl6Mxx6IbzLZdL+kRifRTl76Zw2PFkfwCW6TRknXOKi5XWhIAcJoGDmgiItEqUkJQh9jDPaScTjXjWK5tulOykqXvJZuQNFK7ek4E8DsFB0ZvAuXwSjM61lQJOBYNsatG71ge02rBsS1A78jYkxauU4Zw7ux71j0qUAp6lZOIxp1CKr3ISBVqhbpIGreFQDsBwgmXMQHJU52u5x29myBgCpdS7NVbqbc5zrFk22MbgShWbXMONYZEpowq0FWJzdLYkbOG00iM4AG8aACrVd+EWzZqUKSkgMp6hJYcxLRXMtqQfNUQNgUeqBktti48mROvYApFKnHfBKrqRibxqBmTtbIQLItwXMSElKX868GWaat13GLQx/BwhWvnvc7uMUlbLewL+DG9eXUhmD4bhtVv7mzyaSt1hiDU7tgzMXKKCq9fqS9WLUAAAGVH5TA6pZM12WpBoA6SM3ONSd5pFVuRE7Za0KUQACbrJRwBLqyG4RrlqsYvBkVbWbDOrlhspGzrKhTUQmpCU3RnVIAxbOkI9J23IJAfFyCDXFncbIJJFp/ADMkJCBdLKbWBNX3DOKdAj4ys/L1iJygpV1CE3jsAqaOcMozoZJGk7OFBiLwPOnZSDx+q/YuR2BJibxWIshoIbLwHCObePb/pLN/mh9RPjpKMBHNvHwP7lZ/8AND6ifEjyU+DMqVMmBlUN5TgOSwfVfkNc3ptg2WUy0hIF1RwJYXRtYOwG+B0CjAUcs+QckPvim12e6VJocBu1s67jHPb8WzGJbAluXgoklSjnxxMCKU8FaVs5upPyaNsFGaL5Gji5LEJADPvAo8P0gmbPLuy6+ka/NFekloAtWkLyi/Rn2Q1tMhXkVEUCW5iSAB0wnm2YMnGpDht+2CYKIJmJOFSaMoOBsxiaEIUKBiMQMRxGyM2tCQoKGDZMMyO43Rd+CXtYEheZH3cIovYyiWWuk1FQRiHiatYa1FjMUJG2mI3borEkqF4KZRABegcNSmESE30mLiigMcO9YhCMlZSHUTdxvDLjnF4SQcAQWxNeNX7iK5aQQxDpJJYgH0qU6YIUC7YvXhE4KbPKHpFR3YN0Ac0UzJ1QSrHAPRXPXmgiYsUSomm7uTAfkwDRN7dix3PhEaspBkvZvwcxm0SyzOq6xYvVJ24RRNVdYkEPwi6UsKHVCWpLcZaLETdRNagNewds2yiEshRBWaijpx5aVy2mMJQ+bBoonWhKEKUQ+DH9Y4c7QxS95A6fZBc6XLKFX8QHvBykkVemBIHvjX5s8EEOFJcY1Z84LstoIJLhnNHqHJpw7IEtchJZKamp7YtzpJoYob0yi1WRdnmM4JSQxDkcKjHIgxnRchSdJ2a+GJBPFymKBIIyi/RF78Y2W9VgQODppB42nIGSOuJi2K0xZDgQ1Mc08fZaw2f/ADQ/49ojpgjmfj9HxfI/zQ/49piR5KfAaVBy2ZqNjwCpV5ZfEkHkDMOFYNUnGF9nWbw+dXgyz7uiObH1jwufZgUqSrMcK7YIRJmzgBkDlRL5k7T1CM6OkeUJKvNfDbuxw+yHpDJAAYDANyR0Iq0IYg0pZ7oQn0RiHpxIzOcJ5kg6qXcEvvzpwh3p0EsBidUCpP7qW6eEAT7ObqFs4KjhVgkF37+jAy5YKYtmSSUrSz7xzQXMlEpvCpSHpicHg2yaHXNOqlV0h8kjcdYgiG2j/BZYDmZLQcCEgzMsbyiACRVgM4pR+QuTVLPPvqvJFFUIOZGLbWoIstKAFJKMQbpCcxWp3dsPvCPQEz4MpS6UecqWkMEbSi9evBsnB/VwhHb1kFkkKBUbqgKkCoLDIpI5QdkXXwU7LJCQ4o4GLO8WyJhKi6aNQ7Q+cV2R1AUr1GoJ6AYzZ5qlzCkMB0DOnTA8kTB5xuk4GrcNleQxicgvfOxjyYdEeMslR1XDEk7W7PfGFLAZKKjYeWFzmoq2FGDk9imetgLxFcAfvj0q1BVGwBKSMmHXC7SM4qKTx783XF1ilOzMSQaZ0Ix54XPI3G0aoYle4aZpObFhw+yrQPpZXwZG4HCuIp0wSiyl8Di0BaYlEXgHoh/9wd9uEZoZPFSHSx7WUPjFujlX5rnYeyKbh6smygzQKNdQ/VP8Twxy0qyabQ08kCMKQtRICdJWQjML6FIhvdbngG0pbSViH6q/4kQ3FLzEv3+xmnHwtnRkxY0QTFkbhAbHMvH+fi+T/mR/x7THTY5t4+kvo6XutCeT4GePfEjyU+AqcQ9NgA5oASi6sjIFudK+2CHeuFOMUt8IQNvJgqObFeJGj2ZsOipTSxi9d4x+yDFq6x377YGsUrUANfdXLZnBBSMvdHUSpGYpUA7s6sAeNWHNCiXbJZCjOXrm8oyUm6BSoIFSWGs5bGkOzK3d69+WFHhOfgFJAU6iwaoBGt1Jy+6pbblx3dFE3wmJKfIpJScQ90KDuWcO4IPm3gQduCybp5Ui6FLuXQmiSsG6AQ1UgM7YD0eF2Xg9Z1pSsrotagxVmBmxalTBCdKTvKplHyII9EJUSRhiW5wG6oyPLbZrWKkj1m8MZs4XUqFUkFWJAo9AhIz25c+ESfN2JFBTg55OuBbPa1zJswLKWRQADC8o8+A54ZIlU79/ujZiVxsx5dpUZRZapU+GNMe/ui6TKANBVyd7lyeuJgFuyIqTWGaUKAtKJAAIGALjJs275QFJs/wZU2s9NztB+mBq9++yKLt2W2FPtjlda6kkjf068NiC1SiCH4tzQx0LLAmYegesQHpIvNTvHT3EMdDpaZ+77z2RkySrGn+hrj6h1KTwjXtOI+EX+zP832RskqNe8ITrqP6vXeLHmMYsDbyDp+kXpFWPXB2g0NOXwHSYAkmg4Dqg3RNJxy1feI2Z7SYrHyOzjTv398K7V+crHwmdaIbAwptQ+MbHwmdaIX0OXuZ4/s/sLzw042dFEWNEBFkd8wBkc78eg+LB+2T9XNjokc/8eA+LOE5HUse+JHlAvgjMSCBw90DJltMSqoct0N1tBMsgIf0mDUyo8CzZilYZaz8MKZB45itOzRtRs0leqG2e+CAYAsMwFIIzryEv74NTw71jrrgyGFooYU2rSMpKFhYUrEqZ7gIPyvNBGb7OSMab0gpF2UA6141YthQh7pV1AmhECyyNaSyUFikXS6SwqEuAQpLgth0xmzZ9GyNGLC57i0TVTUFI89JoDQs2YNQaGBtNabmInIZIKgGvM18FqHviYMkSL96gUbxUalJF4PQs4cg7N8ZtMhZZNwli4Urzhlik3VZeccmzeMapS3NrbcaM2BKlJVPWlIvkC6AxSH853D1NXrgd0N5CXgPRI+DuH5Iz9ElQIx84ENx5GKsqS7HzgSFYNg7tk+xm2Rq6bNbcH9DHnxba0WIVjsifkx2R6WnW2R5ZAodtI3mMDtwBujeOsHvwgXSJoRu9xgzSFnIuE7feMd+HPAlqQ4JLl3wBJwbKOP135iN/T+lmuWuYPKSydnvMM9DTAZh+b/Me2Etse+kO7bN5J5OWG3g4j4Q7k++FZY1j+n8mqD8Q/vEZwh8JUuo19EbP1nNd2e8Rsd2hhD4QoLmnoE/RftjFijWRMdP0sVSU0HCDdHJ+Gf8AVgcJoNjCCNGTXXwHvh2eT0sDGtx+EwqtifjGx8JnWiG6IVWz842PhM60Qj/zl5y+v2B6n0M6EmLIrTFseiOaFxoHjuHxUr9rL98b/GheOz81q/ay+sxceUC+CMsApFKMOqPXAHalIjZhqp+aOqLVooT3++OXLZseuS/RFEM73VHmoQOGXJDaXCLR62mtheT0g06DD+64G4e6OnhnqghOSOmTFCZaZkyYsgFpgCcXF0NzXniNushUykgOlyHHpEitN154ggEKrS9MU4OVFEfxAckHXXDHZ3blrHN6nbJZuwbwE1ms4WFVYharpBIUkG7qnbm4NNURJVnmFVzygO+6cHY54s2eYi+xaNWZqkhSXa+LzpCgDUi6k6weo3g8IaKKpqpQFCtatZlH0VVycMkNhgIXJSbVe/AWpIn5IS1ywnNKq7a3lHi7FuMRnqaagj0iBwLEtzK/2iD9M6LMryar4JF+p1UJF0AnPjnCLymqAFEFRSkKKCCxUylJJOq144gZnIweOMoZFfKBlJSgxou1pSrWmISWzIduesQRpGUSNdD4ecBwjV7iXYLZTVCgGcFiHfIviN9YyLKvIJIdncgPyhsMnjqdxswaKNp0sD5JwfNNOUj74XSLdUOlwPkqDtwMKkzFSxdKgx9EF0jLkNcd0XSpINQ4PMzd+mEZYRyyTkhuOUoLYZLs0iadZrxyUGVyPXmiVmsSUE3Sa7STTlL7YXlZBIN1QbA1HMYgm14uSkbjQcinHM0Y5dK16ZbfDNMc/wAo2JCgBthdpWQpYLMNRScH85ubDGBJGmRVloU23VLPyiDhpIelquOIzq4cQp4ZQ4HLJGYh8lMlJAKLwAZ01y2fdENHoImAnMbxyVjZCpJFC8UmzhzTljNky0mpLcdGNcMnJS/JC+2H4xsf+p1ohrZqCsKbcfjCxf6n8kH0CfeX1+wnqfQzoqYtaKkxbHeOaFRofjrPxWr9rL6zG+RoXjt/NSv2svrMVHlAvgxKDIR8wdAiCl55B4ylV6VL4V5zEZqmSTuIDZlt+Mc+t9xwJZtIJE5Os90kMxHosMQ+NG/WEbRItrguKpxFTmQ9QDikhmy5Y0uy2YElaw5xOQ28Nh6YY2O2CUpIQ15RYJxTU0ffhDMfUKL00HPFasYIlOVXsSpZ3pN5YHBrvRBNmWWAUzih4jLlDc4ilCLt53LFQc40vDrLU2x5c0BR51AAviq6aYBks52jZCctykx8KjFBOCgoVUlTjeCCFcpSab32QH4OMFWWlMtUj/tLqCS3NjE7TO1SUlw14KFUtxFHxDbTAdkSpHkVAJBSzEoNCZasirjhR88oXB7xT9mXNWnQ58LFqUoIyASvYW8oL+OOqnDdm8a1pOSDdUGKWON4hyRdZlDWNQILtqVLUFTZpURQOlOReoLvUt+9vitc5K3SuYpV4gkOwJAodUDKGykpSsqEJRjTQms9kAmF0l1MQBrMzOMg9GJJcPvg+ZaB5C4LxSlZdwgBLBSgAQHUWBc7XxJg+UJQvBISX856k8ScTxgS0WcrXdQNUHWILABxRzTIG6NkMjkoCWP3B1IlG78oOzBksQCqrM+A5YwtKUqISoKGDjvQ9kEWqwBKwksUqKa1KsqEj3AkPR87rbZwU30hgyanHHPdVnOyCU2wHBUL54Yjvz984RW5KlKJY3UsKVAJzLYOcI2K6W5uv7uePWW06i01KyywnVIKEsGALkuN2+GSlp3Kxw1vSjU5aCDvEM7Etd0gLupwN1IbF6uHGfNDmZLTMmyyuWjzVBT6oAcEO2w02i9FmjLDKuqQdVSwAQ5vapLFjh7xkMIVKepWO7LUnH4FflCk67KBNFChffdpueCpNuyvkfOw5/sgMyyFBJBGttHou/u5xBBsYZ3bZAycXygVFoZS7aR5yabQQR9kL7RPCtIWJtq/5YhJlrBZGWWBigTlHSFjvBiCvKuA2QWCGLWnDkrLKelpnVkiLYqTFsbTKExofjsHxUv9pK/jb3xvkaL46fzVM/aSvrBEjygZcA0sagGwPz9UDaQnVSHqAT1Ae/mg+TNAQnA6gNdrDvywDbLRLIc3itOzY4KgSae+MMk9TRoh7MrsFnlrStUyqU5VBDM/mlyR/NwjMqXLlIK0kB1JVKWKqoXZV6iQSCOQ41gXyoSL9ADQj0iDiCmjiu7a+EeRLohaWZKVMSoENsUkb9/HZFpNDtcNP6j0SCZPlFKYzE+UIrit1smrAXicA++CpctKAi4KFbO4LkpJcnB6bYU2GYpKFJqkJqpGKSL15jiCSzhQx4RRNmqSQAbovPjSgNe+2EzhT34JFWthrpaVPBWlIR5M43SCSopUCanFlMzb6xVMVMVLdMsJPlAxNHAQqqmFHJbEB22w8sdjkqQmoJuiqVqrQOaHa8WJ0JKPmltrAHpIMaHjXshSm0aojR8yYpqqN0qKqFIwoyTqu7Cu3HKmVJSkX1pC9xWmlMLuA/ewjcToZAdlKGTaoDfRis6BScVKP0X4+bjAvH8Bdz5FRmstASkgKQFVIS25quaVA3R6yqvlRq4LPjk+qeUYh6mGw0BLZiVH6L892JjQ8tINVGmBLjmiuzZO5QnmBILuH3OWqcWxzPJlnGZMzA+DU7knDaRuPfNzrLYEolpvVZIxLtQc2eyKbVbpYDgimypA41b3w2OJQB7jbFFp0cAoBBcEPdSRQYOkmjVFOY0jCJC0KcSrwusCoh0lm1QklwQEvgYGGlGmpRLKQVh9ZrgrR6i7g5qMcC8FI04QNdBwcFFXzDhTU21iqf7hpx54BNJSSpMtSlpSTQgoAEtnIBCy+BUXd6RbY7K2sgGYo+lUJepJcjCuAcxKyyk2lajqKSwIYa6KlIS5817t5gH819kGLkzJEsBISrJKdZz8kDFztgZJMdCUoWk+RFYgFm+fSfrOL7ceXcIImpILKxcc3vikSSgJNbhJF7AXiXYDG7iHOylDQwqvEPV+7ddd0Kkk1sArT3PSprboBtJ+MLF85fUIJVjywFaT/f7C3y19QiumXmEzvwM6mmLYqTFsdJmIIjRvHP8AmqZ+0k/WJjeY0bxzp+KZu6ZJ+tQPfEjygXwIhNPkU3XLJF5ndmoAQDXE7g1a0rBAUlSUggkJCtVLMku13AVFXgg2GZKloXLVeSySUkOoOBsxHU0UTJxUTMIuOAE7DQhThwat0CMze41xaW5emzC8kgXVEsklTg0ZyWN7HdjF0izBKQQlACtUsWKiHGBFQdkU2CY7OTneUnVdgAKgvyjF4uTagBrLIAGBYEsSriSRluyaIwKozoackHWU90GhKTdDgPQatdu3eXsRMkzFSxeTeSFJOvdwOqSzOSNnDKFehjrKBq4ph6xFIa6Psa1FXkxezuuAoB63SXBBOR2muURxTY+M2kTtNqSSyBfXTWUtRSKA5KqcDQ5itIlKVMlOVLK04kJN1actRyQaUanF8RLVowhQUp5Rx1mxoSzkXt5BAJDsXipcoksqYgimDYZGivdi0MVLkB2zZVWVS0hUqfMKCxSSzHixB27IiNGTzhMJ3G8ekLhRLmMkITLJIwICq7S/OaU3UjOj56/LyyosCqiAdXzT5200FMK81bNltsbp0baMpvOD7yd0eVZLQASZpYO9BsOzKALROnfhJacoI8pLBSA4CZiSo45Olv3hWNj0pLaRM+Yob8FZwUadkmnGt07EC5K5huqXUDFRASGbnO8NC5UxKVTparriWpUtQ806us2+p+iRDfTMkAXkG6om6HNLxwxwf3iFVk0fdsk2YsglpjJq8tZZKsfNU5WkioOqc6hN/AUFSbkINCVtIID3UKOTvdZ60xME6UNxNKZUChgM6sSfdAugF/DLNf8ADUeZST7oYW3XWmWnEkEKClKDA725d0WnRUldUNrGFy7qxdmpShMpYlIUFy7nm30HWdiXpWmUUaWt4WsXh5MBJUgTRNlX1V1kKAopLBk5uqL5mjdYLqpTMVhakTk70rd1PgyiQKNm8wu1sUmaCggg+UaYSCCMkpDMd5cDhCHJPk3xUV4l/bj/ACr/AIIaVlAySBldbkIZoXJxY72eDpxuyjLUQVXeh2S+85bWMAWka9DmW54S+LQqT3IKcc8A2lQ/GFhb5a/4RDTy1MKZkH3d8IV2uYPw+wNX4RX8IhnTxSyKhOVtw3Orpi6KkRbG9mQvjSPHL+aJ3z5H18uN3jSfHKPimd8+R9fLiR5RT4F2i9KlSZabtbiQNYBywGeJOwROdZ5U4FQDKD1YiuBf5WIHKIQyJxEuWU4hKSCDVwAYaFACLqVkhIZtgYOBvLY9UYYO7s25JaFQjWVS2uqdJY1GPEZiMeSmKISVMMGoO+yGZlhQUA15khgXZONOWMlGLEqNA4ADl3bCgc4wzVRitgujplyYE5Fm2ioZqRvXg1ZriVE+kWA3Dv0RoGl7IEVTQgh8KvsYAUw5YZ6I8LJiU3QL7YhWNPkkZcfdDItcjauJ0VVY8lIGIhHZvC2QU6y1I2hQo/JUwQrwps/rUngFHqiSSu0Um+GX2pTjnxz47e+2NZ0bLvTwfkqJNBkk9pg+bphMwtLdVCCVAolgNmVB+QAu8X6NsPk7y3vLU9cAAWcJFWFOjgIYldFPYA8IbdNQsISFBBQkm4lyrW1wVO6WDYfKAhta7UZlnWpQKCUKJBy1XyhXpS3EWiXLTMICmEwBsyCmuRPVDm1H4NQ2pKcaVDe+KjzJjcm0IJoQ6et5SpIuiYhnmoc1SoKQL1GuuedLxZp2UUWFSTiAl63i5mJd1ML1ab25wLbY/K2pSSFS5pUS9VXpV1mS1ASAa7S22G/hYbtlO9aOhQPujPBOmPy0lFI0TQUwJXMUQFMhWrg7azf7YY2DQPwhmqPwQ1gHIURjlgOmEcmddyeva0NV6ZMwBAJqWYtVywBbzsqvmYJsWN1WRQCFKNoQChJdSCqWSQD5yCCmtG++LbF5JeNochyUpTaSeR5gfIsxzhzZtJrGqJpSABdBCcOZ2wiKtMTCn/ENQ9EBKulx0RXbXI38SnGnH7f6/kRW9pZcVvJSpBKSCGUtJGvrA+acYBM0nvX7Ys0tNvLq5KQBeOJNSRXkgG80Zcjak6GwipRLYAP5wsX7Q9UMELeBZyf7/YT/AOxXUIPp5eYhWeFQZ1xMWxWmLI6JgL40rxxD4pnfPkfXy43WNM8b4+KZ/wA6T9fLiR5RT4NLsYcSxtSCeDCGYxNRXEvUDlxxNYXaMSLqDjqJGO4d+WGBSWo4ViatSvd+4xR4HZm9SX6GUuSCHIFMGenEY7onLCkg3i7mjAsIrvDVY0GtU0OLa0eCVOVKWaPqgU5Gr98BPdiWq5BNKJeUTWh9J3yfHLshdo6YQokULHHfTqMNLSXQUkkahIBGwHPtEDaAkXlKNaMKZucOiNOPdDI7KmFS9Hlg5bDpr1QXKsbGnfv7oYytGKUdnGu2GVnsgThj3B5IcotgNg9h0czFWIqBk70BhskYcjbdkRR3aLFYd3HGGpUCIZNrSu0suR8LeIvsoYX3OzVARrPW8d0N7eqicAPKSx/vBPCgMIZqES7WtS0sCtMzVWfNpigVUTMLsdzUhxpeayBX0x0An3Rni3plZqyJXFoGtc6/MJSQGzwo+D4ioGEK9Oz0+RmBSwpRAugmrumoBL5vwiiZOM5anJTKRVRGKjiwPCpgabpOULyUS0sKYAPlji75wEY0rYLdvY1gpg3RSPhkcQeavug6dZUJIUkapVdUl3Y1FNuMRlSQibeYshQLDg/NWAc6dMNR1K0NreL0xKQWBqWxYMadEMhhyQqtk7XlrurAqDeSRkGgtduQEEG8zMSEmnRDE0KcXsBWxbgmrXgRvGuCo8vLFISFjftgi1TvKEEOEgMAwc4l+njE5OjFOMgdtAY52R6p7HSxrTHcB8iQ71HTAaw1usNaeVPUIcoWHILUPJ9sLbdKAt1hORmnqEH0z81L/uAeoXls6wmLYrTFkdQ5ZdGn+Nz80WjjJ/5EqNwjUPG0Pii0/wCj9fKio8lPg0CyBSEIWks6E8MBiINk2sTPOUUkY0enZhlFdjPwEt/Vo/hEXaM0cFzUpchwongBGKOS24s25MSatF8oEPdIOYbBjkMTtqBHpk0JYFQQGOe/MULxR4Q6N8ktNwkBVN5Ob04c8F6U0MiRZyolyGDsMXavffBOKE9uTbti+329JDIqcLxDbeWCPBcB1v8Aqht4d+Rj0wu0im7cYAhmwzYGrcpxieiZ0pK1eVSF7GF4Dk98OjUAVHakdGRJOLE8hMSkoxYA0+2sa3L0hYSzpKCNiFJJ2+bGRpeyg6hnJ+aqYBlgCvHNsIv8R+hOyyzwf0mqaqZeUFeaRk1VAs2XU0bAz84jWbLarGkESzMluz6yhg7YFxiYNTNljWFpWP8AVcdL80L/ABcYbUE8DZm3eDZmTCsLuhRCiydYKCSkFKsg3fZ7wlBTIlsXXeKa4uU3H4uoHkMYVpBAIP4YrYKoNORMLrTMMy0IHlPKplgqFBQt+qGJL9ESGaE3SW7Ckp0tT4FGmpl0JkpLA+cdppU8S9YokYPQUAO4pP3RG1zb01ZIcUGTd3eoi1TJZIqSLxJwAIpysBzQyW/AtGbGnz0muC+DEHqi+YaTD3e6Iq0YsXlFRpdU541J398YYLkPZ1LULqscaUYEndQ4bRGbMt0acL5GmkLWyZc1NEm44Zm1mUehohpWQbjP501+gAdLc8etUoKsCGySnrqOeDNMD4EnZd6w3S0Nk1QMU7FlikkHWHm9cMRanDEim1+jZA6bIBipR5uyPfgg+Uo9+EctOjoNWUzrMCSRdFYR20f36wD/ANp90P12LeeeEmkJDW6wYn4bP92H9M/NQjqPy2dVSIm0YSIm0dU5ZZGpeNYfFNp/0/rpcbbGqeNIfFNq+aj61ERclM5/Y5jyZXzEfwiHOg6TU8SDypPRSE+i5TyZQr/ho/hENtHBIUHN0AuTs1VAEnKt0PvMcy1r+p1f6Cnwyn/Cy0jFKX5z9nTDLTR8vY1KABOqrHCoCm5CeSIeEuiTMAWmpSzjcHLjexPRsrTojTUqVLEtYIoyiapOLu3NWNGoVW4jtetKQcCCAp8qM8CpVVhgygH2hOJ5fdD/AEslF9PkxfQsENkC9AFYV2Y8jMvkSEA+dhgCC43O7HD74NTVbiXF+wLKRQkOxDvs3GM2p3HBoNuAqZNE7Gbv9sX6PsSVupYokkAYPUivNh+rnARkpSdBSTjFWKJCHUkbSOZw/RErVVRyg+ZJAW4CboSWKcCGAp9NPGphdNxiN77EVkBQw70A99W24fdC5Iwpjui+xWrycxJywPA0+3ki4vxIqSeloDmSmnKBBJvU34mp2QfKlsQ9WYAgkPQsN1COeM6Rs7TApjdNFNU3Xf3sYzZE3xg5CiQMNjGuz3weRuPAuHi5JWdikqJJSWxNQAcBxaMaW0sJoCEBkjHZhTkEVW1QOoliPcPvMXaKs6SRf80dOwcpegrSEum7Y+NpUhkq0NYUoOJHRfAP8QhjpFTyZaT6RQ4+axPT1wFLtSZpdQuS0sw+UzMT+rgw4QSQJhvGiB5uRVvJyGzuIGc0kMjG2STM20i0KidnsgUi8gpIqfOyGdH2RUmzOCQFXRjmMO+EZe3L4NGuPySUHEItLJa2aP8A25/lhz5LeejshLplLW3R1T/1DfwwXTPzV9fsL6j8tnUUxOIJibx1zlEiY1bxmfmu1fMH8aY2YqjWPGOfiu1fs/5kxa5K9jTtDWd5ErMeSl14oB+yCUIIU4G3PLOLtA2tAssjXSPgpbuR8gb4NNsl/LR9JPbHInHxNnYg1SBpbhJuHVPo5b22cMOmB7Vo2WoO5B58vs7YMm2uUKlacflD3GMTZspvOQc/OSffE8bW1kegTytHXTqrDcAecENFk6ypd0gV3wdJnylUEyVeZwFKSHb74wi1S3KVKQFJa9rBg4yNHgZKenVRE4J1YLKlKfjsoYwlQSFpAFCSQGqlSVVS2wqy2EQzkzZTvel8pTWKrRZLKsuoy33KSOowWCWi7XIGaGtbNCeXJfzeUUYbBRnbjlBibAkUJDYnAk83u2wysq5EsMhaB+8O2JTLVLx8oh/nJ7Yqcm3siQglywUKA80cKVbdFE6xJU+qQ+488MU2uX6xH0k9sSNrlZzEfST2wtJ8qxjrjYTzJi0JAKL4yLHpFYrHllhrvk08Gh4bfK9Yj6Se2I/h0r1iPpJ7Yf3clUJWKF2IF6LXgGbaY9YdErvpvME4qrl8k8cOEPvxjLHpy/pJ7Y8dKys5kv6ae2BUpVwM0xIokShW4OZwKZA0EEm0J38gMD/jaV62X9NPbHjpiTnNlfTT2wGmT9mHaRWuxSSFG6sKdxdUpIVQVIDVfLtia1TMELXLSS5SAGfNjdJDtl74gvTMj10r6aO2IDTln9fJ9ojtiOWS9kyqh7tBMslIA2b+ukJtOTT+GaO/zI/lEMUaZkKwnyi2yYg9RhNpy2IXbNH3FpU1pS91QLOU4tB9Mpd5Wvn7C+oce00mdbSYneilKolejrHMMvAukbAifKXKmpvS1hlCoccRURfHoshoyvE1YNk32n/zFKfEzYg9Z5f9dFNwZHXG/mIGCtg0jQx4m7D/AO76Y/pjI8Tdg2Tfp/8AzG9R6KtkpGjf2N6P+TN9oeyJDxN6P+RN9oqN5EZiWyUjSB4nNHfIme1VGD4m9Herme1X2xvMei7ZNKNF/sY0b6uZ7aZ2x4+JnRp/7Uz20z+qN5j0TU/klI0b+xnRnqpntpv9Ue/sb0Z6lftp39cbzETE1P5JSNIPib0Z6lftp39ceHid0Z6hftp39cbsYiYlslI0s+J7RnqFe2nf1xJPih0YP/HVyzp39cbjGIlsqkakPFNoz9H/AP0m/wBcTT4q9Gj/AMYe0m/1xtUeirZdI1geLDR36MPpzP64yPFno79FRylZ61Rs0eiENbHi10d+iS+ntgmw+AdglLSuXZZSVpIKVNUEYEOcYdxNMSyUiaYnEExKK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86" name="AutoShape 14" descr="data:image/jpeg;base64,/9j/4AAQSkZJRgABAQAAAQABAAD/2wCEAAkGBhQSERUUEhQWFBQWFxkYFhgYGBgYFRcYGhcXGBgYFxwXGyYgGBojHRgXHy8gJCcpLCwsFR8xNTAqNSYrLCkBCQoKDgwOGg8PGiwkHyQsLCwsKSwsNCwsLCwsLCwsLCwsLCwsLCwsLCwsLCwsLCkpLCwsLCwsLCwsLCwsLCwsLP/AABEIAPoAyQMBIgACEQEDEQH/xAAbAAACAgMBAAAAAAAAAAAAAAAEBQIDAQYHAP/EAFAQAAECAwQFBggICwcFAQAAAAECEQADIQQSMUEFIlFhcYGRobHR8AYHEzJCU5PBIyVScpKz4fEUFRY1VGJzgrLC0hckM3SDorQ0Q0Rj4qP/xAAaAQACAwEBAAAAAAAAAAAAAAACAwABBAUG/8QALxEAAgIBAwIFAgUFAQAAAAAAAAECEQMSITEEEyIjMkFRgbEUM2FxwUKRodHwBf/aAAwDAQACEQMRAD8A7VYf8NPCLVrABJIAFSTQAbTFdi/w08BGn+N9IOjmOHlUfzRfuQ2T8pbL+kyPao7Y8PCSy/pMj2qO2Ocr8GrKWIkIbMVfngK2eDlnQt/IpuU82rA7seZ8IX3IlWdU/KKy/pMj2qO2PflHZf0mR7VHbHLZvg3ZjLWpEmW7kpIcgjEDGrsRywPN8GpCUBRkoSZjBIL0JBO3KvRFqcWTc63+UNm/SJHtUdse/KGzfpEj2qO2OWfkrZgB8Emgrv2d98VyfBmzZy3KjeAbIlgnHdyxanFks6v+UVm/SZHtUdse/KKy/pMj2qO2OTWrwYkA3RLSCdxLbDjXdt5DFFm8G7M6gZYUEUJqXOyhq2G8tFa4ks7F+PrP+kSfaI7Y9+PbP6+T7RHbHIrP4HSbpXMlhIoWcggZUBxMGnwZsgSPg2UqrOotswPLWL1xKs6j+O7P6+V7RHbHvx1I9dK9ontjk58FLOAVrBSmgSlySrfjGZ/gnZgxKZgwZJJvFw7MM4u0Szqx0xI9dK9ontiJ0vJ9dK+mntjkKfA6SSbySM2vKLDZjjt6NsYT4HWe8XGq1AFLd+N6K1xLOwp0rJ9bL+mntiX43keulfTT2xyCT4EWc+cCK4XlOdmfTFdl8CbPMqZakVNCtRLPQmtH2boruQJudj/HMj10r2ie2PfjiR66V9NPbHHbZ4CWJAUVggBqlamc8u2MzfF9YgQlKFrUrABamJ3VrR4ncg+LJudg/HUj18r2iO2ML0xI9dK+mntjielPF5KklAu1UHWxUbmYBODtAcrwUspUQAqg+VjjXhBKUS6Z29emJPrpX009sek6QlqLImIUdgUknmBjiUjwPlG9RgKAuXJ3Vgzwb0bLkaTs4l5gvV6uBBJpkaaO1AxOKkxZELL7KNRPAdUaD467dcsclDf4loSH2XULWeLs3LHQJI1RwEc38e//AElmOy1D6idEjyC+CNotJulSBfOQGdQMQCA3uiBUCAGU5AvapYFg+Iw54Om2K6ohXyWDVqwrzvAStY3ZWTus15A2J4UHRGPSkUVy5AQsmvwmAFEpU5Jpvc8r7YguS4lrVUIFB+thXgw54ktZQGJKjk4FOYRRMWcSa9zERZ6ZamDAvuO2j403QzsyLt1RZSzhQ5+mWyrTcBthfo6zhatbzRUl6Mxx6IbzLZdL+kRifRTl76Zw2PFkfwCW6TRknXOKi5XWhIAcJoGDmgiItEqUkJQh9jDPaScTjXjWK5tulOykqXvJZuQNFK7ek4E8DsFB0ZvAuXwSjM61lQJOBYNsatG71ge02rBsS1A78jYkxauU4Zw7ux71j0qUAp6lZOIxp1CKr3ISBVqhbpIGreFQDsBwgmXMQHJU52u5x29myBgCpdS7NVbqbc5zrFk22MbgShWbXMONYZEpowq0FWJzdLYkbOG00iM4AG8aACrVd+EWzZqUKSkgMp6hJYcxLRXMtqQfNUQNgUeqBktti48mROvYApFKnHfBKrqRibxqBmTtbIQLItwXMSElKX868GWaat13GLQx/BwhWvnvc7uMUlbLewL+DG9eXUhmD4bhtVv7mzyaSt1hiDU7tgzMXKKCq9fqS9WLUAAAGVH5TA6pZM12WpBoA6SM3ONSd5pFVuRE7Za0KUQACbrJRwBLqyG4RrlqsYvBkVbWbDOrlhspGzrKhTUQmpCU3RnVIAxbOkI9J23IJAfFyCDXFncbIJJFp/ADMkJCBdLKbWBNX3DOKdAj4ys/L1iJygpV1CE3jsAqaOcMozoZJGk7OFBiLwPOnZSDx+q/YuR2BJibxWIshoIbLwHCObePb/pLN/mh9RPjpKMBHNvHwP7lZ/8AND6ifEjyU+DMqVMmBlUN5TgOSwfVfkNc3ptg2WUy0hIF1RwJYXRtYOwG+B0CjAUcs+QckPvim12e6VJocBu1s67jHPb8WzGJbAluXgoklSjnxxMCKU8FaVs5upPyaNsFGaL5Gji5LEJADPvAo8P0gmbPLuy6+ka/NFekloAtWkLyi/Rn2Q1tMhXkVEUCW5iSAB0wnm2YMnGpDht+2CYKIJmJOFSaMoOBsxiaEIUKBiMQMRxGyM2tCQoKGDZMMyO43Rd+CXtYEheZH3cIovYyiWWuk1FQRiHiatYa1FjMUJG2mI3borEkqF4KZRABegcNSmESE30mLiigMcO9YhCMlZSHUTdxvDLjnF4SQcAQWxNeNX7iK5aQQxDpJJYgH0qU6YIUC7YvXhE4KbPKHpFR3YN0Ac0UzJ1QSrHAPRXPXmgiYsUSomm7uTAfkwDRN7dix3PhEaspBkvZvwcxm0SyzOq6xYvVJ24RRNVdYkEPwi6UsKHVCWpLcZaLETdRNagNewds2yiEshRBWaijpx5aVy2mMJQ+bBoonWhKEKUQ+DH9Y4c7QxS95A6fZBc6XLKFX8QHvBykkVemBIHvjX5s8EEOFJcY1Z84LstoIJLhnNHqHJpw7IEtchJZKamp7YtzpJoYob0yi1WRdnmM4JSQxDkcKjHIgxnRchSdJ2a+GJBPFymKBIIyi/RF78Y2W9VgQODppB42nIGSOuJi2K0xZDgQ1Mc08fZaw2f/ADQ/49ojpgjmfj9HxfI/zQ/49piR5KfAaVBy2ZqNjwCpV5ZfEkHkDMOFYNUnGF9nWbw+dXgyz7uiObH1jwufZgUqSrMcK7YIRJmzgBkDlRL5k7T1CM6OkeUJKvNfDbuxw+yHpDJAAYDANyR0Iq0IYg0pZ7oQn0RiHpxIzOcJ5kg6qXcEvvzpwh3p0EsBidUCpP7qW6eEAT7ObqFs4KjhVgkF37+jAy5YKYtmSSUrSz7xzQXMlEpvCpSHpicHg2yaHXNOqlV0h8kjcdYgiG2j/BZYDmZLQcCEgzMsbyiACRVgM4pR+QuTVLPPvqvJFFUIOZGLbWoIstKAFJKMQbpCcxWp3dsPvCPQEz4MpS6UecqWkMEbSi9evBsnB/VwhHb1kFkkKBUbqgKkCoLDIpI5QdkXXwU7LJCQ4o4GLO8WyJhKi6aNQ7Q+cV2R1AUr1GoJ6AYzZ5qlzCkMB0DOnTA8kTB5xuk4GrcNleQxicgvfOxjyYdEeMslR1XDEk7W7PfGFLAZKKjYeWFzmoq2FGDk9imetgLxFcAfvj0q1BVGwBKSMmHXC7SM4qKTx783XF1ilOzMSQaZ0Ix54XPI3G0aoYle4aZpObFhw+yrQPpZXwZG4HCuIp0wSiyl8Di0BaYlEXgHoh/9wd9uEZoZPFSHSx7WUPjFujlX5rnYeyKbh6smygzQKNdQ/VP8Twxy0qyabQ08kCMKQtRICdJWQjML6FIhvdbngG0pbSViH6q/4kQ3FLzEv3+xmnHwtnRkxY0QTFkbhAbHMvH+fi+T/mR/x7THTY5t4+kvo6XutCeT4GePfEjyU+AqcQ9NgA5oASi6sjIFudK+2CHeuFOMUt8IQNvJgqObFeJGj2ZsOipTSxi9d4x+yDFq6x377YGsUrUANfdXLZnBBSMvdHUSpGYpUA7s6sAeNWHNCiXbJZCjOXrm8oyUm6BSoIFSWGs5bGkOzK3d69+WFHhOfgFJAU6iwaoBGt1Jy+6pbblx3dFE3wmJKfIpJScQ90KDuWcO4IPm3gQduCybp5Ui6FLuXQmiSsG6AQ1UgM7YD0eF2Xg9Z1pSsrotagxVmBmxalTBCdKTvKplHyII9EJUSRhiW5wG6oyPLbZrWKkj1m8MZs4XUqFUkFWJAo9AhIz25c+ESfN2JFBTg55OuBbPa1zJswLKWRQADC8o8+A54ZIlU79/ujZiVxsx5dpUZRZapU+GNMe/ui6TKANBVyd7lyeuJgFuyIqTWGaUKAtKJAAIGALjJs275QFJs/wZU2s9NztB+mBq9++yKLt2W2FPtjlda6kkjf068NiC1SiCH4tzQx0LLAmYegesQHpIvNTvHT3EMdDpaZ+77z2RkySrGn+hrj6h1KTwjXtOI+EX+zP832RskqNe8ITrqP6vXeLHmMYsDbyDp+kXpFWPXB2g0NOXwHSYAkmg4Dqg3RNJxy1feI2Z7SYrHyOzjTv398K7V+crHwmdaIbAwptQ+MbHwmdaIX0OXuZ4/s/sLzw042dFEWNEBFkd8wBkc78eg+LB+2T9XNjokc/8eA+LOE5HUse+JHlAvgjMSCBw90DJltMSqoct0N1tBMsgIf0mDUyo8CzZilYZaz8MKZB45itOzRtRs0leqG2e+CAYAsMwFIIzryEv74NTw71jrrgyGFooYU2rSMpKFhYUrEqZ7gIPyvNBGb7OSMab0gpF2UA6141YthQh7pV1AmhECyyNaSyUFikXS6SwqEuAQpLgth0xmzZ9GyNGLC57i0TVTUFI89JoDQs2YNQaGBtNabmInIZIKgGvM18FqHviYMkSL96gUbxUalJF4PQs4cg7N8ZtMhZZNwli4Urzhlik3VZeccmzeMapS3NrbcaM2BKlJVPWlIvkC6AxSH853D1NXrgd0N5CXgPRI+DuH5Iz9ElQIx84ENx5GKsqS7HzgSFYNg7tk+xm2Rq6bNbcH9DHnxba0WIVjsifkx2R6WnW2R5ZAodtI3mMDtwBujeOsHvwgXSJoRu9xgzSFnIuE7feMd+HPAlqQ4JLl3wBJwbKOP135iN/T+lmuWuYPKSydnvMM9DTAZh+b/Me2Etse+kO7bN5J5OWG3g4j4Q7k++FZY1j+n8mqD8Q/vEZwh8JUuo19EbP1nNd2e8Rsd2hhD4QoLmnoE/RftjFijWRMdP0sVSU0HCDdHJ+Gf8AVgcJoNjCCNGTXXwHvh2eT0sDGtx+EwqtifjGx8JnWiG6IVWz842PhM60Qj/zl5y+v2B6n0M6EmLIrTFseiOaFxoHjuHxUr9rL98b/GheOz81q/ay+sxceUC+CMsApFKMOqPXAHalIjZhqp+aOqLVooT3++OXLZseuS/RFEM73VHmoQOGXJDaXCLR62mtheT0g06DD+64G4e6OnhnqghOSOmTFCZaZkyYsgFpgCcXF0NzXniNushUykgOlyHHpEitN154ggEKrS9MU4OVFEfxAckHXXDHZ3blrHN6nbJZuwbwE1ms4WFVYharpBIUkG7qnbm4NNURJVnmFVzygO+6cHY54s2eYi+xaNWZqkhSXa+LzpCgDUi6k6weo3g8IaKKpqpQFCtatZlH0VVycMkNhgIXJSbVe/AWpIn5IS1ywnNKq7a3lHi7FuMRnqaagj0iBwLEtzK/2iD9M6LMryar4JF+p1UJF0AnPjnCLymqAFEFRSkKKCCxUylJJOq144gZnIweOMoZFfKBlJSgxou1pSrWmISWzIduesQRpGUSNdD4ecBwjV7iXYLZTVCgGcFiHfIviN9YyLKvIJIdncgPyhsMnjqdxswaKNp0sD5JwfNNOUj74XSLdUOlwPkqDtwMKkzFSxdKgx9EF0jLkNcd0XSpINQ4PMzd+mEZYRyyTkhuOUoLYZLs0iadZrxyUGVyPXmiVmsSUE3Sa7STTlL7YXlZBIN1QbA1HMYgm14uSkbjQcinHM0Y5dK16ZbfDNMc/wAo2JCgBthdpWQpYLMNRScH85ubDGBJGmRVloU23VLPyiDhpIelquOIzq4cQp4ZQ4HLJGYh8lMlJAKLwAZ01y2fdENHoImAnMbxyVjZCpJFC8UmzhzTljNky0mpLcdGNcMnJS/JC+2H4xsf+p1ohrZqCsKbcfjCxf6n8kH0CfeX1+wnqfQzoqYtaKkxbHeOaFRofjrPxWr9rL6zG+RoXjt/NSv2svrMVHlAvgxKDIR8wdAiCl55B4ylV6VL4V5zEZqmSTuIDZlt+Mc+t9xwJZtIJE5Os90kMxHosMQ+NG/WEbRItrguKpxFTmQ9QDikhmy5Y0uy2YElaw5xOQ28Nh6YY2O2CUpIQ15RYJxTU0ffhDMfUKL00HPFasYIlOVXsSpZ3pN5YHBrvRBNmWWAUzih4jLlDc4ilCLt53LFQc40vDrLU2x5c0BR51AAviq6aYBks52jZCctykx8KjFBOCgoVUlTjeCCFcpSab32QH4OMFWWlMtUj/tLqCS3NjE7TO1SUlw14KFUtxFHxDbTAdkSpHkVAJBSzEoNCZasirjhR88oXB7xT9mXNWnQ58LFqUoIyASvYW8oL+OOqnDdm8a1pOSDdUGKWON4hyRdZlDWNQILtqVLUFTZpURQOlOReoLvUt+9vitc5K3SuYpV4gkOwJAodUDKGykpSsqEJRjTQms9kAmF0l1MQBrMzOMg9GJJcPvg+ZaB5C4LxSlZdwgBLBSgAQHUWBc7XxJg+UJQvBISX856k8ScTxgS0WcrXdQNUHWILABxRzTIG6NkMjkoCWP3B1IlG78oOzBksQCqrM+A5YwtKUqISoKGDjvQ9kEWqwBKwksUqKa1KsqEj3AkPR87rbZwU30hgyanHHPdVnOyCU2wHBUL54Yjvz984RW5KlKJY3UsKVAJzLYOcI2K6W5uv7uePWW06i01KyywnVIKEsGALkuN2+GSlp3Kxw1vSjU5aCDvEM7Etd0gLupwN1IbF6uHGfNDmZLTMmyyuWjzVBT6oAcEO2w02i9FmjLDKuqQdVSwAQ5vapLFjh7xkMIVKepWO7LUnH4FflCk67KBNFChffdpueCpNuyvkfOw5/sgMyyFBJBGttHou/u5xBBsYZ3bZAycXygVFoZS7aR5yabQQR9kL7RPCtIWJtq/5YhJlrBZGWWBigTlHSFjvBiCvKuA2QWCGLWnDkrLKelpnVkiLYqTFsbTKExofjsHxUv9pK/jb3xvkaL46fzVM/aSvrBEjygZcA0sagGwPz9UDaQnVSHqAT1Ae/mg+TNAQnA6gNdrDvywDbLRLIc3itOzY4KgSae+MMk9TRoh7MrsFnlrStUyqU5VBDM/mlyR/NwjMqXLlIK0kB1JVKWKqoXZV6iQSCOQ41gXyoSL9ADQj0iDiCmjiu7a+EeRLohaWZKVMSoENsUkb9/HZFpNDtcNP6j0SCZPlFKYzE+UIrit1smrAXicA++CpctKAi4KFbO4LkpJcnB6bYU2GYpKFJqkJqpGKSL15jiCSzhQx4RRNmqSQAbovPjSgNe+2EzhT34JFWthrpaVPBWlIR5M43SCSopUCanFlMzb6xVMVMVLdMsJPlAxNHAQqqmFHJbEB22w8sdjkqQmoJuiqVqrQOaHa8WJ0JKPmltrAHpIMaHjXshSm0aojR8yYpqqN0qKqFIwoyTqu7Cu3HKmVJSkX1pC9xWmlMLuA/ewjcToZAdlKGTaoDfRis6BScVKP0X4+bjAvH8Bdz5FRmstASkgKQFVIS25quaVA3R6yqvlRq4LPjk+qeUYh6mGw0BLZiVH6L892JjQ8tINVGmBLjmiuzZO5QnmBILuH3OWqcWxzPJlnGZMzA+DU7knDaRuPfNzrLYEolpvVZIxLtQc2eyKbVbpYDgimypA41b3w2OJQB7jbFFp0cAoBBcEPdSRQYOkmjVFOY0jCJC0KcSrwusCoh0lm1QklwQEvgYGGlGmpRLKQVh9ZrgrR6i7g5qMcC8FI04QNdBwcFFXzDhTU21iqf7hpx54BNJSSpMtSlpSTQgoAEtnIBCy+BUXd6RbY7K2sgGYo+lUJepJcjCuAcxKyyk2lajqKSwIYa6KlIS5817t5gH819kGLkzJEsBISrJKdZz8kDFztgZJMdCUoWk+RFYgFm+fSfrOL7ceXcIImpILKxcc3vikSSgJNbhJF7AXiXYDG7iHOylDQwqvEPV+7ddd0Kkk1sArT3PSprboBtJ+MLF85fUIJVjywFaT/f7C3y19QiumXmEzvwM6mmLYqTFsdJmIIjRvHP8AmqZ+0k/WJjeY0bxzp+KZu6ZJ+tQPfEjygXwIhNPkU3XLJF5ndmoAQDXE7g1a0rBAUlSUggkJCtVLMku13AVFXgg2GZKloXLVeSySUkOoOBsxHU0UTJxUTMIuOAE7DQhThwat0CMze41xaW5emzC8kgXVEsklTg0ZyWN7HdjF0izBKQQlACtUsWKiHGBFQdkU2CY7OTneUnVdgAKgvyjF4uTagBrLIAGBYEsSriSRluyaIwKozoackHWU90GhKTdDgPQatdu3eXsRMkzFSxeTeSFJOvdwOqSzOSNnDKFehjrKBq4ph6xFIa6Psa1FXkxezuuAoB63SXBBOR2muURxTY+M2kTtNqSSyBfXTWUtRSKA5KqcDQ5itIlKVMlOVLK04kJN1actRyQaUanF8RLVowhQUp5Rx1mxoSzkXt5BAJDsXipcoksqYgimDYZGivdi0MVLkB2zZVWVS0hUqfMKCxSSzHixB27IiNGTzhMJ3G8ekLhRLmMkITLJIwICq7S/OaU3UjOj56/LyyosCqiAdXzT5200FMK81bNltsbp0baMpvOD7yd0eVZLQASZpYO9BsOzKALROnfhJacoI8pLBSA4CZiSo45Olv3hWNj0pLaRM+Yob8FZwUadkmnGt07EC5K5huqXUDFRASGbnO8NC5UxKVTparriWpUtQ806us2+p+iRDfTMkAXkG6om6HNLxwxwf3iFVk0fdsk2YsglpjJq8tZZKsfNU5WkioOqc6hN/AUFSbkINCVtIID3UKOTvdZ60xME6UNxNKZUChgM6sSfdAugF/DLNf8ADUeZST7oYW3XWmWnEkEKClKDA725d0WnRUldUNrGFy7qxdmpShMpYlIUFy7nm30HWdiXpWmUUaWt4WsXh5MBJUgTRNlX1V1kKAopLBk5uqL5mjdYLqpTMVhakTk70rd1PgyiQKNm8wu1sUmaCggg+UaYSCCMkpDMd5cDhCHJPk3xUV4l/bj/ACr/AIIaVlAySBldbkIZoXJxY72eDpxuyjLUQVXeh2S+85bWMAWka9DmW54S+LQqT3IKcc8A2lQ/GFhb5a/4RDTy1MKZkH3d8IV2uYPw+wNX4RX8IhnTxSyKhOVtw3Orpi6KkRbG9mQvjSPHL+aJ3z5H18uN3jSfHKPimd8+R9fLiR5RT4F2i9KlSZabtbiQNYBywGeJOwROdZ5U4FQDKD1YiuBf5WIHKIQyJxEuWU4hKSCDVwAYaFACLqVkhIZtgYOBvLY9UYYO7s25JaFQjWVS2uqdJY1GPEZiMeSmKISVMMGoO+yGZlhQUA15khgXZONOWMlGLEqNA4ADl3bCgc4wzVRitgujplyYE5Fm2ioZqRvXg1ZriVE+kWA3Dv0RoGl7IEVTQgh8KvsYAUw5YZ6I8LJiU3QL7YhWNPkkZcfdDItcjauJ0VVY8lIGIhHZvC2QU6y1I2hQo/JUwQrwps/rUngFHqiSSu0Um+GX2pTjnxz47e+2NZ0bLvTwfkqJNBkk9pg+bphMwtLdVCCVAolgNmVB+QAu8X6NsPk7y3vLU9cAAWcJFWFOjgIYldFPYA8IbdNQsISFBBQkm4lyrW1wVO6WDYfKAhta7UZlnWpQKCUKJBy1XyhXpS3EWiXLTMICmEwBsyCmuRPVDm1H4NQ2pKcaVDe+KjzJjcm0IJoQ6et5SpIuiYhnmoc1SoKQL1GuuedLxZp2UUWFSTiAl63i5mJd1ML1ab25wLbY/K2pSSFS5pUS9VXpV1mS1ASAa7S22G/hYbtlO9aOhQPujPBOmPy0lFI0TQUwJXMUQFMhWrg7azf7YY2DQPwhmqPwQ1gHIURjlgOmEcmddyeva0NV6ZMwBAJqWYtVywBbzsqvmYJsWN1WRQCFKNoQChJdSCqWSQD5yCCmtG++LbF5JeNochyUpTaSeR5gfIsxzhzZtJrGqJpSABdBCcOZ2wiKtMTCn/ENQ9EBKulx0RXbXI38SnGnH7f6/kRW9pZcVvJSpBKSCGUtJGvrA+acYBM0nvX7Ys0tNvLq5KQBeOJNSRXkgG80Zcjak6GwipRLYAP5wsX7Q9UMELeBZyf7/YT/AOxXUIPp5eYhWeFQZ1xMWxWmLI6JgL40rxxD4pnfPkfXy43WNM8b4+KZ/wA6T9fLiR5RT4NLsYcSxtSCeDCGYxNRXEvUDlxxNYXaMSLqDjqJGO4d+WGBSWo4ViatSvd+4xR4HZm9SX6GUuSCHIFMGenEY7onLCkg3i7mjAsIrvDVY0GtU0OLa0eCVOVKWaPqgU5Gr98BPdiWq5BNKJeUTWh9J3yfHLshdo6YQokULHHfTqMNLSXQUkkahIBGwHPtEDaAkXlKNaMKZucOiNOPdDI7KmFS9Hlg5bDpr1QXKsbGnfv7oYytGKUdnGu2GVnsgThj3B5IcotgNg9h0czFWIqBk70BhskYcjbdkRR3aLFYd3HGGpUCIZNrSu0suR8LeIvsoYX3OzVARrPW8d0N7eqicAPKSx/vBPCgMIZqES7WtS0sCtMzVWfNpigVUTMLsdzUhxpeayBX0x0An3Rni3plZqyJXFoGtc6/MJSQGzwo+D4ioGEK9Oz0+RmBSwpRAugmrumoBL5vwiiZOM5anJTKRVRGKjiwPCpgabpOULyUS0sKYAPlji75wEY0rYLdvY1gpg3RSPhkcQeavug6dZUJIUkapVdUl3Y1FNuMRlSQibeYshQLDg/NWAc6dMNR1K0NreL0xKQWBqWxYMadEMhhyQqtk7XlrurAqDeSRkGgtduQEEG8zMSEmnRDE0KcXsBWxbgmrXgRvGuCo8vLFISFjftgi1TvKEEOEgMAwc4l+njE5OjFOMgdtAY52R6p7HSxrTHcB8iQ71HTAaw1usNaeVPUIcoWHILUPJ9sLbdKAt1hORmnqEH0z81L/uAeoXls6wmLYrTFkdQ5ZdGn+Nz80WjjJ/5EqNwjUPG0Pii0/wCj9fKio8lPg0CyBSEIWks6E8MBiINk2sTPOUUkY0enZhlFdjPwEt/Vo/hEXaM0cFzUpchwongBGKOS24s25MSatF8oEPdIOYbBjkMTtqBHpk0JYFQQGOe/MULxR4Q6N8ktNwkBVN5Ob04c8F6U0MiRZyolyGDsMXavffBOKE9uTbti+329JDIqcLxDbeWCPBcB1v8Aqht4d+Rj0wu0im7cYAhmwzYGrcpxieiZ0pK1eVSF7GF4Dk98OjUAVHakdGRJOLE8hMSkoxYA0+2sa3L0hYSzpKCNiFJJ2+bGRpeyg6hnJ+aqYBlgCvHNsIv8R+hOyyzwf0mqaqZeUFeaRk1VAs2XU0bAz84jWbLarGkESzMluz6yhg7YFxiYNTNljWFpWP8AVcdL80L/ABcYbUE8DZm3eDZmTCsLuhRCiydYKCSkFKsg3fZ7wlBTIlsXXeKa4uU3H4uoHkMYVpBAIP4YrYKoNORMLrTMMy0IHlPKplgqFBQt+qGJL9ESGaE3SW7Ckp0tT4FGmpl0JkpLA+cdppU8S9YokYPQUAO4pP3RG1zb01ZIcUGTd3eoi1TJZIqSLxJwAIpysBzQyW/AtGbGnz0muC+DEHqi+YaTD3e6Iq0YsXlFRpdU541J398YYLkPZ1LULqscaUYEndQ4bRGbMt0acL5GmkLWyZc1NEm44Zm1mUehohpWQbjP501+gAdLc8etUoKsCGySnrqOeDNMD4EnZd6w3S0Nk1QMU7FlikkHWHm9cMRanDEim1+jZA6bIBipR5uyPfgg+Uo9+EctOjoNWUzrMCSRdFYR20f36wD/ANp90P12LeeeEmkJDW6wYn4bP92H9M/NQjqPy2dVSIm0YSIm0dU5ZZGpeNYfFNp/0/rpcbbGqeNIfFNq+aj61ERclM5/Y5jyZXzEfwiHOg6TU8SDypPRSE+i5TyZQr/ho/hENtHBIUHN0AuTs1VAEnKt0PvMcy1r+p1f6Cnwyn/Cy0jFKX5z9nTDLTR8vY1KABOqrHCoCm5CeSIeEuiTMAWmpSzjcHLjexPRsrTojTUqVLEtYIoyiapOLu3NWNGoVW4jtetKQcCCAp8qM8CpVVhgygH2hOJ5fdD/AEslF9PkxfQsENkC9AFYV2Y8jMvkSEA+dhgCC43O7HD74NTVbiXF+wLKRQkOxDvs3GM2p3HBoNuAqZNE7Gbv9sX6PsSVupYokkAYPUivNh+rnARkpSdBSTjFWKJCHUkbSOZw/RErVVRyg+ZJAW4CboSWKcCGAp9NPGphdNxiN77EVkBQw70A99W24fdC5Iwpjui+xWrycxJywPA0+3ki4vxIqSeloDmSmnKBBJvU34mp2QfKlsQ9WYAgkPQsN1COeM6Rs7TApjdNFNU3Xf3sYzZE3xg5CiQMNjGuz3weRuPAuHi5JWdikqJJSWxNQAcBxaMaW0sJoCEBkjHZhTkEVW1QOoliPcPvMXaKs6SRf80dOwcpegrSEum7Y+NpUhkq0NYUoOJHRfAP8QhjpFTyZaT6RQ4+axPT1wFLtSZpdQuS0sw+UzMT+rgw4QSQJhvGiB5uRVvJyGzuIGc0kMjG2STM20i0KidnsgUi8gpIqfOyGdH2RUmzOCQFXRjmMO+EZe3L4NGuPySUHEItLJa2aP8A25/lhz5LeejshLplLW3R1T/1DfwwXTPzV9fsL6j8tnUUxOIJibx1zlEiY1bxmfmu1fMH8aY2YqjWPGOfiu1fs/5kxa5K9jTtDWd5ErMeSl14oB+yCUIIU4G3PLOLtA2tAssjXSPgpbuR8gb4NNsl/LR9JPbHInHxNnYg1SBpbhJuHVPo5b22cMOmB7Vo2WoO5B58vs7YMm2uUKlacflD3GMTZspvOQc/OSffE8bW1kegTytHXTqrDcAecENFk6ypd0gV3wdJnylUEyVeZwFKSHb74wi1S3KVKQFJa9rBg4yNHgZKenVRE4J1YLKlKfjsoYwlQSFpAFCSQGqlSVVS2wqy2EQzkzZTvel8pTWKrRZLKsuoy33KSOowWCWi7XIGaGtbNCeXJfzeUUYbBRnbjlBibAkUJDYnAk83u2wysq5EsMhaB+8O2JTLVLx8oh/nJ7Yqcm3siQglywUKA80cKVbdFE6xJU+qQ+488MU2uX6xH0k9sSNrlZzEfST2wtJ8qxjrjYTzJi0JAKL4yLHpFYrHllhrvk08Gh4bfK9Yj6Se2I/h0r1iPpJ7Yf3clUJWKF2IF6LXgGbaY9YdErvpvME4qrl8k8cOEPvxjLHpy/pJ7Y8dKys5kv6ae2BUpVwM0xIokShW4OZwKZA0EEm0J38gMD/jaV62X9NPbHjpiTnNlfTT2wGmT9mHaRWuxSSFG6sKdxdUpIVQVIDVfLtia1TMELXLSS5SAGfNjdJDtl74gvTMj10r6aO2IDTln9fJ9ojtiOWS9kyqh7tBMslIA2b+ukJtOTT+GaO/zI/lEMUaZkKwnyi2yYg9RhNpy2IXbNH3FpU1pS91QLOU4tB9Mpd5Wvn7C+oce00mdbSYneilKolejrHMMvAukbAifKXKmpvS1hlCoccRURfHoshoyvE1YNk32n/zFKfEzYg9Z5f9dFNwZHXG/mIGCtg0jQx4m7D/AO76Y/pjI8Tdg2Tfp/8AzG9R6KtkpGjf2N6P+TN9oeyJDxN6P+RN9oqN5EZiWyUjSB4nNHfIme1VGD4m9Herme1X2xvMei7ZNKNF/sY0b6uZ7aZ2x4+JnRp/7Uz20z+qN5j0TU/klI0b+xnRnqpntpv9Ue/sb0Z6lftp39cbzETE1P5JSNIPib0Z6lftp39ceHid0Z6hftp39cbsYiYlslI0s+J7RnqFe2nf1xJPih0YP/HVyzp39cbjGIlsqkakPFNoz9H/AP0m/wBcTT4q9Gj/AMYe0m/1xtUeirZdI1geLDR36MPpzP64yPFno79FRylZ61Rs0eiENbHi10d+iS+ntgmw+AdglLSuXZZSVpIKVNUEYEOcYdxNMSyUiaYnEExKK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88" name="AutoShape 16" descr="data:image/jpeg;base64,/9j/4AAQSkZJRgABAQAAAQABAAD/2wCEAAkGBhQSERUUEhQWFBQWFxkYFhgYGBgYFRcYGhcXGBgYFxwXGyYgGBojHRgXHy8gJCcpLCwsFR8xNTAqNSYrLCkBCQoKDgwOGg8PGiwkHyQsLCwsKSwsNCwsLCwsLCwsLCwsLCwsLCwsLCwsLCwsLCkpLCwsLCwsLCwsLCwsLCwsLP/AABEIAPoAyQMBIgACEQEDEQH/xAAbAAACAgMBAAAAAAAAAAAAAAAEBQIDAQYHAP/EAFAQAAECAwQFBggICwcFAQAAAAECEQADIQQSMUEFIlFhcYGRobHR8AYHEzJCU5PBIyVScpKz4fEUFRY1VGJzgrLC0hckM3SDorQ0Q0Rj4qP/xAAaAQACAwEBAAAAAAAAAAAAAAACAwABBAUG/8QALxEAAgIBAwIFAgUFAQAAAAAAAAECEQMSITEEEyIjMkFRgbEUM2FxwUKRodHwBf/aAAwDAQACEQMRAD8A7VYf8NPCLVrABJIAFSTQAbTFdi/w08BGn+N9IOjmOHlUfzRfuQ2T8pbL+kyPao7Y8PCSy/pMj2qO2Ocr8GrKWIkIbMVfngK2eDlnQt/IpuU82rA7seZ8IX3IlWdU/KKy/pMj2qO2PflHZf0mR7VHbHLZvg3ZjLWpEmW7kpIcgjEDGrsRywPN8GpCUBRkoSZjBIL0JBO3KvRFqcWTc63+UNm/SJHtUdse/KGzfpEj2qO2OWfkrZgB8Emgrv2d98VyfBmzZy3KjeAbIlgnHdyxanFks6v+UVm/SZHtUdse/KKy/pMj2qO2OTWrwYkA3RLSCdxLbDjXdt5DFFm8G7M6gZYUEUJqXOyhq2G8tFa4ks7F+PrP+kSfaI7Y9+PbP6+T7RHbHIrP4HSbpXMlhIoWcggZUBxMGnwZsgSPg2UqrOotswPLWL1xKs6j+O7P6+V7RHbHvx1I9dK9ontjk58FLOAVrBSmgSlySrfjGZ/gnZgxKZgwZJJvFw7MM4u0Szqx0xI9dK9ontiJ0vJ9dK+mntjkKfA6SSbySM2vKLDZjjt6NsYT4HWe8XGq1AFLd+N6K1xLOwp0rJ9bL+mntiX43keulfTT2xyCT4EWc+cCK4XlOdmfTFdl8CbPMqZakVNCtRLPQmtH2boruQJudj/HMj10r2ie2PfjiR66V9NPbHHbZ4CWJAUVggBqlamc8u2MzfF9YgQlKFrUrABamJ3VrR4ncg+LJudg/HUj18r2iO2ML0xI9dK+mntjielPF5KklAu1UHWxUbmYBODtAcrwUspUQAqg+VjjXhBKUS6Z29emJPrpX009sek6QlqLImIUdgUknmBjiUjwPlG9RgKAuXJ3Vgzwb0bLkaTs4l5gvV6uBBJpkaaO1AxOKkxZELL7KNRPAdUaD467dcsclDf4loSH2XULWeLs3LHQJI1RwEc38e//AElmOy1D6idEjyC+CNotJulSBfOQGdQMQCA3uiBUCAGU5AvapYFg+Iw54Om2K6ohXyWDVqwrzvAStY3ZWTus15A2J4UHRGPSkUVy5AQsmvwmAFEpU5Jpvc8r7YguS4lrVUIFB+thXgw54ktZQGJKjk4FOYRRMWcSa9zERZ6ZamDAvuO2j403QzsyLt1RZSzhQ5+mWyrTcBthfo6zhatbzRUl6Mxx6IbzLZdL+kRifRTl76Zw2PFkfwCW6TRknXOKi5XWhIAcJoGDmgiItEqUkJQh9jDPaScTjXjWK5tulOykqXvJZuQNFK7ek4E8DsFB0ZvAuXwSjM61lQJOBYNsatG71ge02rBsS1A78jYkxauU4Zw7ux71j0qUAp6lZOIxp1CKr3ISBVqhbpIGreFQDsBwgmXMQHJU52u5x29myBgCpdS7NVbqbc5zrFk22MbgShWbXMONYZEpowq0FWJzdLYkbOG00iM4AG8aACrVd+EWzZqUKSkgMp6hJYcxLRXMtqQfNUQNgUeqBktti48mROvYApFKnHfBKrqRibxqBmTtbIQLItwXMSElKX868GWaat13GLQx/BwhWvnvc7uMUlbLewL+DG9eXUhmD4bhtVv7mzyaSt1hiDU7tgzMXKKCq9fqS9WLUAAAGVH5TA6pZM12WpBoA6SM3ONSd5pFVuRE7Za0KUQACbrJRwBLqyG4RrlqsYvBkVbWbDOrlhspGzrKhTUQmpCU3RnVIAxbOkI9J23IJAfFyCDXFncbIJJFp/ADMkJCBdLKbWBNX3DOKdAj4ys/L1iJygpV1CE3jsAqaOcMozoZJGk7OFBiLwPOnZSDx+q/YuR2BJibxWIshoIbLwHCObePb/pLN/mh9RPjpKMBHNvHwP7lZ/8AND6ifEjyU+DMqVMmBlUN5TgOSwfVfkNc3ptg2WUy0hIF1RwJYXRtYOwG+B0CjAUcs+QckPvim12e6VJocBu1s67jHPb8WzGJbAluXgoklSjnxxMCKU8FaVs5upPyaNsFGaL5Gji5LEJADPvAo8P0gmbPLuy6+ka/NFekloAtWkLyi/Rn2Q1tMhXkVEUCW5iSAB0wnm2YMnGpDht+2CYKIJmJOFSaMoOBsxiaEIUKBiMQMRxGyM2tCQoKGDZMMyO43Rd+CXtYEheZH3cIovYyiWWuk1FQRiHiatYa1FjMUJG2mI3borEkqF4KZRABegcNSmESE30mLiigMcO9YhCMlZSHUTdxvDLjnF4SQcAQWxNeNX7iK5aQQxDpJJYgH0qU6YIUC7YvXhE4KbPKHpFR3YN0Ac0UzJ1QSrHAPRXPXmgiYsUSomm7uTAfkwDRN7dix3PhEaspBkvZvwcxm0SyzOq6xYvVJ24RRNVdYkEPwi6UsKHVCWpLcZaLETdRNagNewds2yiEshRBWaijpx5aVy2mMJQ+bBoonWhKEKUQ+DH9Y4c7QxS95A6fZBc6XLKFX8QHvBykkVemBIHvjX5s8EEOFJcY1Z84LstoIJLhnNHqHJpw7IEtchJZKamp7YtzpJoYob0yi1WRdnmM4JSQxDkcKjHIgxnRchSdJ2a+GJBPFymKBIIyi/RF78Y2W9VgQODppB42nIGSOuJi2K0xZDgQ1Mc08fZaw2f/ADQ/49ojpgjmfj9HxfI/zQ/49piR5KfAaVBy2ZqNjwCpV5ZfEkHkDMOFYNUnGF9nWbw+dXgyz7uiObH1jwufZgUqSrMcK7YIRJmzgBkDlRL5k7T1CM6OkeUJKvNfDbuxw+yHpDJAAYDANyR0Iq0IYg0pZ7oQn0RiHpxIzOcJ5kg6qXcEvvzpwh3p0EsBidUCpP7qW6eEAT7ObqFs4KjhVgkF37+jAy5YKYtmSSUrSz7xzQXMlEpvCpSHpicHg2yaHXNOqlV0h8kjcdYgiG2j/BZYDmZLQcCEgzMsbyiACRVgM4pR+QuTVLPPvqvJFFUIOZGLbWoIstKAFJKMQbpCcxWp3dsPvCPQEz4MpS6UecqWkMEbSi9evBsnB/VwhHb1kFkkKBUbqgKkCoLDIpI5QdkXXwU7LJCQ4o4GLO8WyJhKi6aNQ7Q+cV2R1AUr1GoJ6AYzZ5qlzCkMB0DOnTA8kTB5xuk4GrcNleQxicgvfOxjyYdEeMslR1XDEk7W7PfGFLAZKKjYeWFzmoq2FGDk9imetgLxFcAfvj0q1BVGwBKSMmHXC7SM4qKTx783XF1ilOzMSQaZ0Ix54XPI3G0aoYle4aZpObFhw+yrQPpZXwZG4HCuIp0wSiyl8Di0BaYlEXgHoh/9wd9uEZoZPFSHSx7WUPjFujlX5rnYeyKbh6smygzQKNdQ/VP8Twxy0qyabQ08kCMKQtRICdJWQjML6FIhvdbngG0pbSViH6q/4kQ3FLzEv3+xmnHwtnRkxY0QTFkbhAbHMvH+fi+T/mR/x7THTY5t4+kvo6XutCeT4GePfEjyU+AqcQ9NgA5oASi6sjIFudK+2CHeuFOMUt8IQNvJgqObFeJGj2ZsOipTSxi9d4x+yDFq6x377YGsUrUANfdXLZnBBSMvdHUSpGYpUA7s6sAeNWHNCiXbJZCjOXrm8oyUm6BSoIFSWGs5bGkOzK3d69+WFHhOfgFJAU6iwaoBGt1Jy+6pbblx3dFE3wmJKfIpJScQ90KDuWcO4IPm3gQduCybp5Ui6FLuXQmiSsG6AQ1UgM7YD0eF2Xg9Z1pSsrotagxVmBmxalTBCdKTvKplHyII9EJUSRhiW5wG6oyPLbZrWKkj1m8MZs4XUqFUkFWJAo9AhIz25c+ESfN2JFBTg55OuBbPa1zJswLKWRQADC8o8+A54ZIlU79/ujZiVxsx5dpUZRZapU+GNMe/ui6TKANBVyd7lyeuJgFuyIqTWGaUKAtKJAAIGALjJs275QFJs/wZU2s9NztB+mBq9++yKLt2W2FPtjlda6kkjf068NiC1SiCH4tzQx0LLAmYegesQHpIvNTvHT3EMdDpaZ+77z2RkySrGn+hrj6h1KTwjXtOI+EX+zP832RskqNe8ITrqP6vXeLHmMYsDbyDp+kXpFWPXB2g0NOXwHSYAkmg4Dqg3RNJxy1feI2Z7SYrHyOzjTv398K7V+crHwmdaIbAwptQ+MbHwmdaIX0OXuZ4/s/sLzw042dFEWNEBFkd8wBkc78eg+LB+2T9XNjokc/8eA+LOE5HUse+JHlAvgjMSCBw90DJltMSqoct0N1tBMsgIf0mDUyo8CzZilYZaz8MKZB45itOzRtRs0leqG2e+CAYAsMwFIIzryEv74NTw71jrrgyGFooYU2rSMpKFhYUrEqZ7gIPyvNBGb7OSMab0gpF2UA6141YthQh7pV1AmhECyyNaSyUFikXS6SwqEuAQpLgth0xmzZ9GyNGLC57i0TVTUFI89JoDQs2YNQaGBtNabmInIZIKgGvM18FqHviYMkSL96gUbxUalJF4PQs4cg7N8ZtMhZZNwli4Urzhlik3VZeccmzeMapS3NrbcaM2BKlJVPWlIvkC6AxSH853D1NXrgd0N5CXgPRI+DuH5Iz9ElQIx84ENx5GKsqS7HzgSFYNg7tk+xm2Rq6bNbcH9DHnxba0WIVjsifkx2R6WnW2R5ZAodtI3mMDtwBujeOsHvwgXSJoRu9xgzSFnIuE7feMd+HPAlqQ4JLl3wBJwbKOP135iN/T+lmuWuYPKSydnvMM9DTAZh+b/Me2Etse+kO7bN5J5OWG3g4j4Q7k++FZY1j+n8mqD8Q/vEZwh8JUuo19EbP1nNd2e8Rsd2hhD4QoLmnoE/RftjFijWRMdP0sVSU0HCDdHJ+Gf8AVgcJoNjCCNGTXXwHvh2eT0sDGtx+EwqtifjGx8JnWiG6IVWz842PhM60Qj/zl5y+v2B6n0M6EmLIrTFseiOaFxoHjuHxUr9rL98b/GheOz81q/ay+sxceUC+CMsApFKMOqPXAHalIjZhqp+aOqLVooT3++OXLZseuS/RFEM73VHmoQOGXJDaXCLR62mtheT0g06DD+64G4e6OnhnqghOSOmTFCZaZkyYsgFpgCcXF0NzXniNushUykgOlyHHpEitN154ggEKrS9MU4OVFEfxAckHXXDHZ3blrHN6nbJZuwbwE1ms4WFVYharpBIUkG7qnbm4NNURJVnmFVzygO+6cHY54s2eYi+xaNWZqkhSXa+LzpCgDUi6k6weo3g8IaKKpqpQFCtatZlH0VVycMkNhgIXJSbVe/AWpIn5IS1ywnNKq7a3lHi7FuMRnqaagj0iBwLEtzK/2iD9M6LMryar4JF+p1UJF0AnPjnCLymqAFEFRSkKKCCxUylJJOq144gZnIweOMoZFfKBlJSgxou1pSrWmISWzIduesQRpGUSNdD4ecBwjV7iXYLZTVCgGcFiHfIviN9YyLKvIJIdncgPyhsMnjqdxswaKNp0sD5JwfNNOUj74XSLdUOlwPkqDtwMKkzFSxdKgx9EF0jLkNcd0XSpINQ4PMzd+mEZYRyyTkhuOUoLYZLs0iadZrxyUGVyPXmiVmsSUE3Sa7STTlL7YXlZBIN1QbA1HMYgm14uSkbjQcinHM0Y5dK16ZbfDNMc/wAo2JCgBthdpWQpYLMNRScH85ubDGBJGmRVloU23VLPyiDhpIelquOIzq4cQp4ZQ4HLJGYh8lMlJAKLwAZ01y2fdENHoImAnMbxyVjZCpJFC8UmzhzTljNky0mpLcdGNcMnJS/JC+2H4xsf+p1ohrZqCsKbcfjCxf6n8kH0CfeX1+wnqfQzoqYtaKkxbHeOaFRofjrPxWr9rL6zG+RoXjt/NSv2svrMVHlAvgxKDIR8wdAiCl55B4ylV6VL4V5zEZqmSTuIDZlt+Mc+t9xwJZtIJE5Os90kMxHosMQ+NG/WEbRItrguKpxFTmQ9QDikhmy5Y0uy2YElaw5xOQ28Nh6YY2O2CUpIQ15RYJxTU0ffhDMfUKL00HPFasYIlOVXsSpZ3pN5YHBrvRBNmWWAUzih4jLlDc4ilCLt53LFQc40vDrLU2x5c0BR51AAviq6aYBks52jZCctykx8KjFBOCgoVUlTjeCCFcpSab32QH4OMFWWlMtUj/tLqCS3NjE7TO1SUlw14KFUtxFHxDbTAdkSpHkVAJBSzEoNCZasirjhR88oXB7xT9mXNWnQ58LFqUoIyASvYW8oL+OOqnDdm8a1pOSDdUGKWON4hyRdZlDWNQILtqVLUFTZpURQOlOReoLvUt+9vitc5K3SuYpV4gkOwJAodUDKGykpSsqEJRjTQms9kAmF0l1MQBrMzOMg9GJJcPvg+ZaB5C4LxSlZdwgBLBSgAQHUWBc7XxJg+UJQvBISX856k8ScTxgS0WcrXdQNUHWILABxRzTIG6NkMjkoCWP3B1IlG78oOzBksQCqrM+A5YwtKUqISoKGDjvQ9kEWqwBKwksUqKa1KsqEj3AkPR87rbZwU30hgyanHHPdVnOyCU2wHBUL54Yjvz984RW5KlKJY3UsKVAJzLYOcI2K6W5uv7uePWW06i01KyywnVIKEsGALkuN2+GSlp3Kxw1vSjU5aCDvEM7Etd0gLupwN1IbF6uHGfNDmZLTMmyyuWjzVBT6oAcEO2w02i9FmjLDKuqQdVSwAQ5vapLFjh7xkMIVKepWO7LUnH4FflCk67KBNFChffdpueCpNuyvkfOw5/sgMyyFBJBGttHou/u5xBBsYZ3bZAycXygVFoZS7aR5yabQQR9kL7RPCtIWJtq/5YhJlrBZGWWBigTlHSFjvBiCvKuA2QWCGLWnDkrLKelpnVkiLYqTFsbTKExofjsHxUv9pK/jb3xvkaL46fzVM/aSvrBEjygZcA0sagGwPz9UDaQnVSHqAT1Ae/mg+TNAQnA6gNdrDvywDbLRLIc3itOzY4KgSae+MMk9TRoh7MrsFnlrStUyqU5VBDM/mlyR/NwjMqXLlIK0kB1JVKWKqoXZV6iQSCOQ41gXyoSL9ADQj0iDiCmjiu7a+EeRLohaWZKVMSoENsUkb9/HZFpNDtcNP6j0SCZPlFKYzE+UIrit1smrAXicA++CpctKAi4KFbO4LkpJcnB6bYU2GYpKFJqkJqpGKSL15jiCSzhQx4RRNmqSQAbovPjSgNe+2EzhT34JFWthrpaVPBWlIR5M43SCSopUCanFlMzb6xVMVMVLdMsJPlAxNHAQqqmFHJbEB22w8sdjkqQmoJuiqVqrQOaHa8WJ0JKPmltrAHpIMaHjXshSm0aojR8yYpqqN0qKqFIwoyTqu7Cu3HKmVJSkX1pC9xWmlMLuA/ewjcToZAdlKGTaoDfRis6BScVKP0X4+bjAvH8Bdz5FRmstASkgKQFVIS25quaVA3R6yqvlRq4LPjk+qeUYh6mGw0BLZiVH6L892JjQ8tINVGmBLjmiuzZO5QnmBILuH3OWqcWxzPJlnGZMzA+DU7knDaRuPfNzrLYEolpvVZIxLtQc2eyKbVbpYDgimypA41b3w2OJQB7jbFFp0cAoBBcEPdSRQYOkmjVFOY0jCJC0KcSrwusCoh0lm1QklwQEvgYGGlGmpRLKQVh9ZrgrR6i7g5qMcC8FI04QNdBwcFFXzDhTU21iqf7hpx54BNJSSpMtSlpSTQgoAEtnIBCy+BUXd6RbY7K2sgGYo+lUJepJcjCuAcxKyyk2lajqKSwIYa6KlIS5817t5gH819kGLkzJEsBISrJKdZz8kDFztgZJMdCUoWk+RFYgFm+fSfrOL7ceXcIImpILKxcc3vikSSgJNbhJF7AXiXYDG7iHOylDQwqvEPV+7ddd0Kkk1sArT3PSprboBtJ+MLF85fUIJVjywFaT/f7C3y19QiumXmEzvwM6mmLYqTFsdJmIIjRvHP8AmqZ+0k/WJjeY0bxzp+KZu6ZJ+tQPfEjygXwIhNPkU3XLJF5ndmoAQDXE7g1a0rBAUlSUggkJCtVLMku13AVFXgg2GZKloXLVeSySUkOoOBsxHU0UTJxUTMIuOAE7DQhThwat0CMze41xaW5emzC8kgXVEsklTg0ZyWN7HdjF0izBKQQlACtUsWKiHGBFQdkU2CY7OTneUnVdgAKgvyjF4uTagBrLIAGBYEsSriSRluyaIwKozoackHWU90GhKTdDgPQatdu3eXsRMkzFSxeTeSFJOvdwOqSzOSNnDKFehjrKBq4ph6xFIa6Psa1FXkxezuuAoB63SXBBOR2muURxTY+M2kTtNqSSyBfXTWUtRSKA5KqcDQ5itIlKVMlOVLK04kJN1actRyQaUanF8RLVowhQUp5Rx1mxoSzkXt5BAJDsXipcoksqYgimDYZGivdi0MVLkB2zZVWVS0hUqfMKCxSSzHixB27IiNGTzhMJ3G8ekLhRLmMkITLJIwICq7S/OaU3UjOj56/LyyosCqiAdXzT5200FMK81bNltsbp0baMpvOD7yd0eVZLQASZpYO9BsOzKALROnfhJacoI8pLBSA4CZiSo45Olv3hWNj0pLaRM+Yob8FZwUadkmnGt07EC5K5huqXUDFRASGbnO8NC5UxKVTparriWpUtQ806us2+p+iRDfTMkAXkG6om6HNLxwxwf3iFVk0fdsk2YsglpjJq8tZZKsfNU5WkioOqc6hN/AUFSbkINCVtIID3UKOTvdZ60xME6UNxNKZUChgM6sSfdAugF/DLNf8ADUeZST7oYW3XWmWnEkEKClKDA725d0WnRUldUNrGFy7qxdmpShMpYlIUFy7nm30HWdiXpWmUUaWt4WsXh5MBJUgTRNlX1V1kKAopLBk5uqL5mjdYLqpTMVhakTk70rd1PgyiQKNm8wu1sUmaCggg+UaYSCCMkpDMd5cDhCHJPk3xUV4l/bj/ACr/AIIaVlAySBldbkIZoXJxY72eDpxuyjLUQVXeh2S+85bWMAWka9DmW54S+LQqT3IKcc8A2lQ/GFhb5a/4RDTy1MKZkH3d8IV2uYPw+wNX4RX8IhnTxSyKhOVtw3Orpi6KkRbG9mQvjSPHL+aJ3z5H18uN3jSfHKPimd8+R9fLiR5RT4F2i9KlSZabtbiQNYBywGeJOwROdZ5U4FQDKD1YiuBf5WIHKIQyJxEuWU4hKSCDVwAYaFACLqVkhIZtgYOBvLY9UYYO7s25JaFQjWVS2uqdJY1GPEZiMeSmKISVMMGoO+yGZlhQUA15khgXZONOWMlGLEqNA4ADl3bCgc4wzVRitgujplyYE5Fm2ioZqRvXg1ZriVE+kWA3Dv0RoGl7IEVTQgh8KvsYAUw5YZ6I8LJiU3QL7YhWNPkkZcfdDItcjauJ0VVY8lIGIhHZvC2QU6y1I2hQo/JUwQrwps/rUngFHqiSSu0Um+GX2pTjnxz47e+2NZ0bLvTwfkqJNBkk9pg+bphMwtLdVCCVAolgNmVB+QAu8X6NsPk7y3vLU9cAAWcJFWFOjgIYldFPYA8IbdNQsISFBBQkm4lyrW1wVO6WDYfKAhta7UZlnWpQKCUKJBy1XyhXpS3EWiXLTMICmEwBsyCmuRPVDm1H4NQ2pKcaVDe+KjzJjcm0IJoQ6et5SpIuiYhnmoc1SoKQL1GuuedLxZp2UUWFSTiAl63i5mJd1ML1ab25wLbY/K2pSSFS5pUS9VXpV1mS1ASAa7S22G/hYbtlO9aOhQPujPBOmPy0lFI0TQUwJXMUQFMhWrg7azf7YY2DQPwhmqPwQ1gHIURjlgOmEcmddyeva0NV6ZMwBAJqWYtVywBbzsqvmYJsWN1WRQCFKNoQChJdSCqWSQD5yCCmtG++LbF5JeNochyUpTaSeR5gfIsxzhzZtJrGqJpSABdBCcOZ2wiKtMTCn/ENQ9EBKulx0RXbXI38SnGnH7f6/kRW9pZcVvJSpBKSCGUtJGvrA+acYBM0nvX7Ys0tNvLq5KQBeOJNSRXkgG80Zcjak6GwipRLYAP5wsX7Q9UMELeBZyf7/YT/AOxXUIPp5eYhWeFQZ1xMWxWmLI6JgL40rxxD4pnfPkfXy43WNM8b4+KZ/wA6T9fLiR5RT4NLsYcSxtSCeDCGYxNRXEvUDlxxNYXaMSLqDjqJGO4d+WGBSWo4ViatSvd+4xR4HZm9SX6GUuSCHIFMGenEY7onLCkg3i7mjAsIrvDVY0GtU0OLa0eCVOVKWaPqgU5Gr98BPdiWq5BNKJeUTWh9J3yfHLshdo6YQokULHHfTqMNLSXQUkkahIBGwHPtEDaAkXlKNaMKZucOiNOPdDI7KmFS9Hlg5bDpr1QXKsbGnfv7oYytGKUdnGu2GVnsgThj3B5IcotgNg9h0czFWIqBk70BhskYcjbdkRR3aLFYd3HGGpUCIZNrSu0suR8LeIvsoYX3OzVARrPW8d0N7eqicAPKSx/vBPCgMIZqES7WtS0sCtMzVWfNpigVUTMLsdzUhxpeayBX0x0An3Rni3plZqyJXFoGtc6/MJSQGzwo+D4ioGEK9Oz0+RmBSwpRAugmrumoBL5vwiiZOM5anJTKRVRGKjiwPCpgabpOULyUS0sKYAPlji75wEY0rYLdvY1gpg3RSPhkcQeavug6dZUJIUkapVdUl3Y1FNuMRlSQibeYshQLDg/NWAc6dMNR1K0NreL0xKQWBqWxYMadEMhhyQqtk7XlrurAqDeSRkGgtduQEEG8zMSEmnRDE0KcXsBWxbgmrXgRvGuCo8vLFISFjftgi1TvKEEOEgMAwc4l+njE5OjFOMgdtAY52R6p7HSxrTHcB8iQ71HTAaw1usNaeVPUIcoWHILUPJ9sLbdKAt1hORmnqEH0z81L/uAeoXls6wmLYrTFkdQ5ZdGn+Nz80WjjJ/5EqNwjUPG0Pii0/wCj9fKio8lPg0CyBSEIWks6E8MBiINk2sTPOUUkY0enZhlFdjPwEt/Vo/hEXaM0cFzUpchwongBGKOS24s25MSatF8oEPdIOYbBjkMTtqBHpk0JYFQQGOe/MULxR4Q6N8ktNwkBVN5Ob04c8F6U0MiRZyolyGDsMXavffBOKE9uTbti+329JDIqcLxDbeWCPBcB1v8Aqht4d+Rj0wu0im7cYAhmwzYGrcpxieiZ0pK1eVSF7GF4Dk98OjUAVHakdGRJOLE8hMSkoxYA0+2sa3L0hYSzpKCNiFJJ2+bGRpeyg6hnJ+aqYBlgCvHNsIv8R+hOyyzwf0mqaqZeUFeaRk1VAs2XU0bAz84jWbLarGkESzMluz6yhg7YFxiYNTNljWFpWP8AVcdL80L/ABcYbUE8DZm3eDZmTCsLuhRCiydYKCSkFKsg3fZ7wlBTIlsXXeKa4uU3H4uoHkMYVpBAIP4YrYKoNORMLrTMMy0IHlPKplgqFBQt+qGJL9ESGaE3SW7Ckp0tT4FGmpl0JkpLA+cdppU8S9YokYPQUAO4pP3RG1zb01ZIcUGTd3eoi1TJZIqSLxJwAIpysBzQyW/AtGbGnz0muC+DEHqi+YaTD3e6Iq0YsXlFRpdU541J398YYLkPZ1LULqscaUYEndQ4bRGbMt0acL5GmkLWyZc1NEm44Zm1mUehohpWQbjP501+gAdLc8etUoKsCGySnrqOeDNMD4EnZd6w3S0Nk1QMU7FlikkHWHm9cMRanDEim1+jZA6bIBipR5uyPfgg+Uo9+EctOjoNWUzrMCSRdFYR20f36wD/ANp90P12LeeeEmkJDW6wYn4bP92H9M/NQjqPy2dVSIm0YSIm0dU5ZZGpeNYfFNp/0/rpcbbGqeNIfFNq+aj61ERclM5/Y5jyZXzEfwiHOg6TU8SDypPRSE+i5TyZQr/ho/hENtHBIUHN0AuTs1VAEnKt0PvMcy1r+p1f6Cnwyn/Cy0jFKX5z9nTDLTR8vY1KABOqrHCoCm5CeSIeEuiTMAWmpSzjcHLjexPRsrTojTUqVLEtYIoyiapOLu3NWNGoVW4jtetKQcCCAp8qM8CpVVhgygH2hOJ5fdD/AEslF9PkxfQsENkC9AFYV2Y8jMvkSEA+dhgCC43O7HD74NTVbiXF+wLKRQkOxDvs3GM2p3HBoNuAqZNE7Gbv9sX6PsSVupYokkAYPUivNh+rnARkpSdBSTjFWKJCHUkbSOZw/RErVVRyg+ZJAW4CboSWKcCGAp9NPGphdNxiN77EVkBQw70A99W24fdC5Iwpjui+xWrycxJywPA0+3ki4vxIqSeloDmSmnKBBJvU34mp2QfKlsQ9WYAgkPQsN1COeM6Rs7TApjdNFNU3Xf3sYzZE3xg5CiQMNjGuz3weRuPAuHi5JWdikqJJSWxNQAcBxaMaW0sJoCEBkjHZhTkEVW1QOoliPcPvMXaKs6SRf80dOwcpegrSEum7Y+NpUhkq0NYUoOJHRfAP8QhjpFTyZaT6RQ4+axPT1wFLtSZpdQuS0sw+UzMT+rgw4QSQJhvGiB5uRVvJyGzuIGc0kMjG2STM20i0KidnsgUi8gpIqfOyGdH2RUmzOCQFXRjmMO+EZe3L4NGuPySUHEItLJa2aP8A25/lhz5LeejshLplLW3R1T/1DfwwXTPzV9fsL6j8tnUUxOIJibx1zlEiY1bxmfmu1fMH8aY2YqjWPGOfiu1fs/5kxa5K9jTtDWd5ErMeSl14oB+yCUIIU4G3PLOLtA2tAssjXSPgpbuR8gb4NNsl/LR9JPbHInHxNnYg1SBpbhJuHVPo5b22cMOmB7Vo2WoO5B58vs7YMm2uUKlacflD3GMTZspvOQc/OSffE8bW1kegTytHXTqrDcAecENFk6ypd0gV3wdJnylUEyVeZwFKSHb74wi1S3KVKQFJa9rBg4yNHgZKenVRE4J1YLKlKfjsoYwlQSFpAFCSQGqlSVVS2wqy2EQzkzZTvel8pTWKrRZLKsuoy33KSOowWCWi7XIGaGtbNCeXJfzeUUYbBRnbjlBibAkUJDYnAk83u2wysq5EsMhaB+8O2JTLVLx8oh/nJ7Yqcm3siQglywUKA80cKVbdFE6xJU+qQ+488MU2uX6xH0k9sSNrlZzEfST2wtJ8qxjrjYTzJi0JAKL4yLHpFYrHllhrvk08Gh4bfK9Yj6Se2I/h0r1iPpJ7Yf3clUJWKF2IF6LXgGbaY9YdErvpvME4qrl8k8cOEPvxjLHpy/pJ7Y8dKys5kv6ae2BUpVwM0xIokShW4OZwKZA0EEm0J38gMD/jaV62X9NPbHjpiTnNlfTT2wGmT9mHaRWuxSSFG6sKdxdUpIVQVIDVfLtia1TMELXLSS5SAGfNjdJDtl74gvTMj10r6aO2IDTln9fJ9ojtiOWS9kyqh7tBMslIA2b+ukJtOTT+GaO/zI/lEMUaZkKwnyi2yYg9RhNpy2IXbNH3FpU1pS91QLOU4tB9Mpd5Wvn7C+oce00mdbSYneilKolejrHMMvAukbAifKXKmpvS1hlCoccRURfHoshoyvE1YNk32n/zFKfEzYg9Z5f9dFNwZHXG/mIGCtg0jQx4m7D/AO76Y/pjI8Tdg2Tfp/8AzG9R6KtkpGjf2N6P+TN9oeyJDxN6P+RN9oqN5EZiWyUjSB4nNHfIme1VGD4m9Herme1X2xvMei7ZNKNF/sY0b6uZ7aZ2x4+JnRp/7Uz20z+qN5j0TU/klI0b+xnRnqpntpv9Ue/sb0Z6lftp39cbzETE1P5JSNIPib0Z6lftp39ceHid0Z6hftp39cbsYiYlslI0s+J7RnqFe2nf1xJPih0YP/HVyzp39cbjGIlsqkakPFNoz9H/AP0m/wBcTT4q9Gj/AMYe0m/1xtUeirZdI1geLDR36MPpzP64yPFno79FRylZ61Rs0eiENbHi10d+iS+ntgmw+AdglLSuXZZSVpIKVNUEYEOcYdxNMSyUiaYnEExKK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9" name="Picture 17" descr="C:\Users\john\Documents\Δ2\Δήμητρα\εικόνες\εικόνες\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l-GR" dirty="0" smtClean="0"/>
              <a:t> ΑΓΓΕΙΟΠΛΑΣΤΗΣ</a:t>
            </a:r>
            <a:endParaRPr lang="el-GR" dirty="0"/>
          </a:p>
        </p:txBody>
      </p:sp>
      <p:pic>
        <p:nvPicPr>
          <p:cNvPr id="1027" name="Picture 3" descr="C:\Users\john\Desktop\!!!Εικόνες Παλιά Επαγγέλματα\IMG_0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319795" cy="4797152"/>
          </a:xfrm>
          <a:prstGeom prst="octagon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4644008" y="2056686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  </a:t>
            </a: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283968" y="2492896"/>
          <a:ext cx="3888432" cy="2834640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2664296">
                <a:tc>
                  <a:txBody>
                    <a:bodyPr/>
                    <a:lstStyle/>
                    <a:p>
                      <a:r>
                        <a:rPr lang="el-GR" b="1" dirty="0"/>
                        <a:t>Πιθάρια, στάμνες, σκυριανά πιάτα, εφυαλωμένα βυζαντινά αγγεία...</a:t>
                      </a:r>
                      <a:endParaRPr lang="el-GR" dirty="0"/>
                    </a:p>
                    <a:p>
                      <a:r>
                        <a:rPr lang="el-GR" b="1" dirty="0"/>
                        <a:t> ζωντανεύουν μπροστά μας δίνοντας μάς την ευκαιρία να </a:t>
                      </a:r>
                      <a:r>
                        <a:rPr lang="en-US" b="1" dirty="0" smtClean="0"/>
                        <a:t> </a:t>
                      </a:r>
                      <a:r>
                        <a:rPr lang="el-GR" b="1" dirty="0" smtClean="0"/>
                        <a:t>αποκτήσουμε </a:t>
                      </a:r>
                      <a:r>
                        <a:rPr lang="el-GR" b="1" dirty="0"/>
                        <a:t>μια ολοκληρωμένη εικόνα για την κεραμική τέχνη.</a:t>
                      </a:r>
                      <a:endParaRPr lang="el-GR" dirty="0"/>
                    </a:p>
                    <a:p>
                      <a:r>
                        <a:rPr lang="el-GR" b="1" dirty="0"/>
                        <a:t>Ο τροχός, ο κεραμικός κλίβανος,  το ζυμωτήριο του πηλού...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342</Words>
  <Application>Microsoft Office PowerPoint</Application>
  <PresentationFormat>Προβολή στην οθόνη (4:3)</PresentationFormat>
  <Paragraphs>65</Paragraphs>
  <Slides>10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Αφθονία</vt:lpstr>
      <vt:lpstr>  Δημητρα  μανιφαβα   Νικολετα  καρελου </vt:lpstr>
      <vt:lpstr> </vt:lpstr>
      <vt:lpstr>Διαφάνεια 3</vt:lpstr>
      <vt:lpstr>               Καστανασ       </vt:lpstr>
      <vt:lpstr>             Λατερνατζησ</vt:lpstr>
      <vt:lpstr>Υπaiθριοs  ΦωτογρaφοΣ</vt:lpstr>
      <vt:lpstr>        κανατασ</vt:lpstr>
      <vt:lpstr>    παγωτατζησ</vt:lpstr>
      <vt:lpstr>                ΑΓΓΕΙΟΠΛΑΣΤΗΣ</vt:lpstr>
      <vt:lpstr>               Υφαντρα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</dc:creator>
  <cp:lastModifiedBy>john</cp:lastModifiedBy>
  <cp:revision>40</cp:revision>
  <dcterms:created xsi:type="dcterms:W3CDTF">2014-04-07T05:21:47Z</dcterms:created>
  <dcterms:modified xsi:type="dcterms:W3CDTF">2014-05-14T09:24:10Z</dcterms:modified>
</cp:coreProperties>
</file>