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21" y="-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CFA3E-D788-4F7E-8375-E4732A5511FF}" type="datetimeFigureOut">
              <a:rPr lang="el-GR" smtClean="0"/>
              <a:t>8/9/2013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BE388-1D7D-4651-815D-7A2166C221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779912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4499992" y="404664"/>
            <a:ext cx="35283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Λογισμικό</a:t>
            </a:r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είναι:</a:t>
            </a:r>
          </a:p>
          <a:p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σύνολο των προγραμμάτων που εκτελεί ένας υπολογιστής</a:t>
            </a:r>
            <a:endParaRPr lang="el-GR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572000" y="1556792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Π.χ. </a:t>
            </a:r>
          </a:p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Ζωγραφική, </a:t>
            </a:r>
          </a:p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Κειμενογράφος, </a:t>
            </a:r>
          </a:p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παιχνίδια,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email,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προβολή φωτογραφιών  και βίντεο….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83568" y="3573016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Λογισμικό είναι και το </a:t>
            </a:r>
            <a:r>
              <a:rPr lang="el-G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Λειτουργικό Σύστημα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που χρειάζεται ένας υπολογιστής ή ένα τηλέφωνο για ξεκινήσει να λειτουργεί.</a:t>
            </a:r>
          </a:p>
          <a:p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Π.χ.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Windows (Microsoft)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OS (Apple)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Android (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Τηλέφωνα)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58</Words>
  <Application>Microsoft Office PowerPoint</Application>
  <PresentationFormat>Προβολή στην οθόνη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Petros</dc:creator>
  <cp:lastModifiedBy>Petros</cp:lastModifiedBy>
  <cp:revision>3</cp:revision>
  <dcterms:created xsi:type="dcterms:W3CDTF">2013-09-07T21:49:05Z</dcterms:created>
  <dcterms:modified xsi:type="dcterms:W3CDTF">2013-09-07T22:00:09Z</dcterms:modified>
</cp:coreProperties>
</file>